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553" r:id="rId4"/>
    <p:sldId id="1501" r:id="rId5"/>
    <p:sldId id="1595" r:id="rId6"/>
    <p:sldId id="1596" r:id="rId7"/>
    <p:sldId id="1597" r:id="rId8"/>
    <p:sldId id="1598" r:id="rId9"/>
    <p:sldId id="1599" r:id="rId10"/>
    <p:sldId id="1600" r:id="rId11"/>
    <p:sldId id="1601" r:id="rId12"/>
    <p:sldId id="1602" r:id="rId13"/>
    <p:sldId id="1603" r:id="rId14"/>
    <p:sldId id="1604" r:id="rId15"/>
    <p:sldId id="1605" r:id="rId16"/>
    <p:sldId id="1606" r:id="rId17"/>
    <p:sldId id="1607" r:id="rId18"/>
    <p:sldId id="1584" r:id="rId19"/>
    <p:sldId id="1608" r:id="rId20"/>
    <p:sldId id="1609" r:id="rId21"/>
    <p:sldId id="1610" r:id="rId22"/>
    <p:sldId id="1586" r:id="rId23"/>
    <p:sldId id="1611" r:id="rId24"/>
    <p:sldId id="1587" r:id="rId25"/>
    <p:sldId id="1612" r:id="rId26"/>
    <p:sldId id="1613" r:id="rId27"/>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1CE804-EBC1-464D-9926-7DDF481205D7}" v="788" dt="2022-07-08T18:38:28.4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25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0A1CE804-EBC1-464D-9926-7DDF481205D7}"/>
    <pc:docChg chg="undo custSel addSld delSld modSld">
      <pc:chgData name="Ed Godfrey" userId="61aa7c48ee0e3db0" providerId="LiveId" clId="{0A1CE804-EBC1-464D-9926-7DDF481205D7}" dt="2022-07-08T18:38:28.483" v="1541"/>
      <pc:docMkLst>
        <pc:docMk/>
      </pc:docMkLst>
      <pc:sldChg chg="modSp mod">
        <pc:chgData name="Ed Godfrey" userId="61aa7c48ee0e3db0" providerId="LiveId" clId="{0A1CE804-EBC1-464D-9926-7DDF481205D7}" dt="2022-07-08T18:01:21.877" v="3" actId="20577"/>
        <pc:sldMkLst>
          <pc:docMk/>
          <pc:sldMk cId="3275922726" sldId="1127"/>
        </pc:sldMkLst>
        <pc:spChg chg="mod">
          <ac:chgData name="Ed Godfrey" userId="61aa7c48ee0e3db0" providerId="LiveId" clId="{0A1CE804-EBC1-464D-9926-7DDF481205D7}" dt="2022-07-08T18:01:19.627" v="1" actId="20577"/>
          <ac:spMkLst>
            <pc:docMk/>
            <pc:sldMk cId="3275922726" sldId="1127"/>
            <ac:spMk id="2" creationId="{F1588051-E0B5-4638-9205-E46E5525908B}"/>
          </ac:spMkLst>
        </pc:spChg>
        <pc:spChg chg="mod">
          <ac:chgData name="Ed Godfrey" userId="61aa7c48ee0e3db0" providerId="LiveId" clId="{0A1CE804-EBC1-464D-9926-7DDF481205D7}" dt="2022-07-08T18:01:21.877" v="3" actId="20577"/>
          <ac:spMkLst>
            <pc:docMk/>
            <pc:sldMk cId="3275922726" sldId="1127"/>
            <ac:spMk id="5" creationId="{0CAA8F06-2798-4F2A-8DC9-8E009C9AC104}"/>
          </ac:spMkLst>
        </pc:spChg>
      </pc:sldChg>
      <pc:sldChg chg="modSp modAnim">
        <pc:chgData name="Ed Godfrey" userId="61aa7c48ee0e3db0" providerId="LiveId" clId="{0A1CE804-EBC1-464D-9926-7DDF481205D7}" dt="2022-07-08T18:06:05.705" v="113" actId="20577"/>
        <pc:sldMkLst>
          <pc:docMk/>
          <pc:sldMk cId="3766801357" sldId="1501"/>
        </pc:sldMkLst>
        <pc:spChg chg="mod">
          <ac:chgData name="Ed Godfrey" userId="61aa7c48ee0e3db0" providerId="LiveId" clId="{0A1CE804-EBC1-464D-9926-7DDF481205D7}" dt="2022-07-08T18:06:05.705" v="113" actId="20577"/>
          <ac:spMkLst>
            <pc:docMk/>
            <pc:sldMk cId="3766801357" sldId="1501"/>
            <ac:spMk id="3" creationId="{F6C638D0-C884-48CF-BE26-27EEF100FAF2}"/>
          </ac:spMkLst>
        </pc:spChg>
        <pc:spChg chg="mod">
          <ac:chgData name="Ed Godfrey" userId="61aa7c48ee0e3db0" providerId="LiveId" clId="{0A1CE804-EBC1-464D-9926-7DDF481205D7}" dt="2022-07-08T18:04:17.729" v="43" actId="20577"/>
          <ac:spMkLst>
            <pc:docMk/>
            <pc:sldMk cId="3766801357" sldId="1501"/>
            <ac:spMk id="5" creationId="{132C8943-45B6-6121-9427-EF073F54D7D5}"/>
          </ac:spMkLst>
        </pc:spChg>
      </pc:sldChg>
      <pc:sldChg chg="del">
        <pc:chgData name="Ed Godfrey" userId="61aa7c48ee0e3db0" providerId="LiveId" clId="{0A1CE804-EBC1-464D-9926-7DDF481205D7}" dt="2022-07-08T18:01:51.543" v="4" actId="47"/>
        <pc:sldMkLst>
          <pc:docMk/>
          <pc:sldMk cId="3482393952" sldId="1565"/>
        </pc:sldMkLst>
      </pc:sldChg>
      <pc:sldChg chg="del">
        <pc:chgData name="Ed Godfrey" userId="61aa7c48ee0e3db0" providerId="LiveId" clId="{0A1CE804-EBC1-464D-9926-7DDF481205D7}" dt="2022-07-08T18:38:17.953" v="1538" actId="47"/>
        <pc:sldMkLst>
          <pc:docMk/>
          <pc:sldMk cId="2259917484" sldId="1573"/>
        </pc:sldMkLst>
      </pc:sldChg>
      <pc:sldChg chg="del">
        <pc:chgData name="Ed Godfrey" userId="61aa7c48ee0e3db0" providerId="LiveId" clId="{0A1CE804-EBC1-464D-9926-7DDF481205D7}" dt="2022-07-08T18:01:52.017" v="5" actId="47"/>
        <pc:sldMkLst>
          <pc:docMk/>
          <pc:sldMk cId="433800456" sldId="1579"/>
        </pc:sldMkLst>
      </pc:sldChg>
      <pc:sldChg chg="del">
        <pc:chgData name="Ed Godfrey" userId="61aa7c48ee0e3db0" providerId="LiveId" clId="{0A1CE804-EBC1-464D-9926-7DDF481205D7}" dt="2022-07-08T18:01:52.586" v="6" actId="47"/>
        <pc:sldMkLst>
          <pc:docMk/>
          <pc:sldMk cId="3884643724" sldId="1580"/>
        </pc:sldMkLst>
      </pc:sldChg>
      <pc:sldChg chg="del">
        <pc:chgData name="Ed Godfrey" userId="61aa7c48ee0e3db0" providerId="LiveId" clId="{0A1CE804-EBC1-464D-9926-7DDF481205D7}" dt="2022-07-08T18:01:53.244" v="7" actId="47"/>
        <pc:sldMkLst>
          <pc:docMk/>
          <pc:sldMk cId="343609068" sldId="1581"/>
        </pc:sldMkLst>
      </pc:sldChg>
      <pc:sldChg chg="del">
        <pc:chgData name="Ed Godfrey" userId="61aa7c48ee0e3db0" providerId="LiveId" clId="{0A1CE804-EBC1-464D-9926-7DDF481205D7}" dt="2022-07-08T18:30:10.774" v="1203" actId="47"/>
        <pc:sldMkLst>
          <pc:docMk/>
          <pc:sldMk cId="1700442984" sldId="1582"/>
        </pc:sldMkLst>
      </pc:sldChg>
      <pc:sldChg chg="del">
        <pc:chgData name="Ed Godfrey" userId="61aa7c48ee0e3db0" providerId="LiveId" clId="{0A1CE804-EBC1-464D-9926-7DDF481205D7}" dt="2022-07-08T18:30:11.605" v="1204" actId="47"/>
        <pc:sldMkLst>
          <pc:docMk/>
          <pc:sldMk cId="2655707884" sldId="1583"/>
        </pc:sldMkLst>
      </pc:sldChg>
      <pc:sldChg chg="modSp mod">
        <pc:chgData name="Ed Godfrey" userId="61aa7c48ee0e3db0" providerId="LiveId" clId="{0A1CE804-EBC1-464D-9926-7DDF481205D7}" dt="2022-07-08T18:30:33.513" v="1223" actId="20577"/>
        <pc:sldMkLst>
          <pc:docMk/>
          <pc:sldMk cId="2319999200" sldId="1584"/>
        </pc:sldMkLst>
        <pc:spChg chg="mod">
          <ac:chgData name="Ed Godfrey" userId="61aa7c48ee0e3db0" providerId="LiveId" clId="{0A1CE804-EBC1-464D-9926-7DDF481205D7}" dt="2022-07-08T18:30:28.120" v="1206" actId="255"/>
          <ac:spMkLst>
            <pc:docMk/>
            <pc:sldMk cId="2319999200" sldId="1584"/>
            <ac:spMk id="2" creationId="{F08A2007-B9E6-48A8-9E5E-C98EDFD53C8F}"/>
          </ac:spMkLst>
        </pc:spChg>
        <pc:spChg chg="mod">
          <ac:chgData name="Ed Godfrey" userId="61aa7c48ee0e3db0" providerId="LiveId" clId="{0A1CE804-EBC1-464D-9926-7DDF481205D7}" dt="2022-07-08T18:30:33.513" v="1223" actId="20577"/>
          <ac:spMkLst>
            <pc:docMk/>
            <pc:sldMk cId="2319999200" sldId="1584"/>
            <ac:spMk id="3" creationId="{F6C638D0-C884-48CF-BE26-27EEF100FAF2}"/>
          </ac:spMkLst>
        </pc:spChg>
      </pc:sldChg>
      <pc:sldChg chg="del">
        <pc:chgData name="Ed Godfrey" userId="61aa7c48ee0e3db0" providerId="LiveId" clId="{0A1CE804-EBC1-464D-9926-7DDF481205D7}" dt="2022-07-08T18:36:10.823" v="1427" actId="47"/>
        <pc:sldMkLst>
          <pc:docMk/>
          <pc:sldMk cId="4055693726" sldId="1585"/>
        </pc:sldMkLst>
      </pc:sldChg>
      <pc:sldChg chg="modSp mod">
        <pc:chgData name="Ed Godfrey" userId="61aa7c48ee0e3db0" providerId="LiveId" clId="{0A1CE804-EBC1-464D-9926-7DDF481205D7}" dt="2022-07-08T18:36:34.611" v="1449" actId="20577"/>
        <pc:sldMkLst>
          <pc:docMk/>
          <pc:sldMk cId="2866926113" sldId="1586"/>
        </pc:sldMkLst>
        <pc:spChg chg="mod">
          <ac:chgData name="Ed Godfrey" userId="61aa7c48ee0e3db0" providerId="LiveId" clId="{0A1CE804-EBC1-464D-9926-7DDF481205D7}" dt="2022-07-08T18:36:29.650" v="1430" actId="2711"/>
          <ac:spMkLst>
            <pc:docMk/>
            <pc:sldMk cId="2866926113" sldId="1586"/>
            <ac:spMk id="2" creationId="{F08A2007-B9E6-48A8-9E5E-C98EDFD53C8F}"/>
          </ac:spMkLst>
        </pc:spChg>
        <pc:spChg chg="mod">
          <ac:chgData name="Ed Godfrey" userId="61aa7c48ee0e3db0" providerId="LiveId" clId="{0A1CE804-EBC1-464D-9926-7DDF481205D7}" dt="2022-07-08T18:36:34.611" v="1449" actId="20577"/>
          <ac:spMkLst>
            <pc:docMk/>
            <pc:sldMk cId="2866926113" sldId="1586"/>
            <ac:spMk id="3" creationId="{F6C638D0-C884-48CF-BE26-27EEF100FAF2}"/>
          </ac:spMkLst>
        </pc:spChg>
      </pc:sldChg>
      <pc:sldChg chg="modSp mod">
        <pc:chgData name="Ed Godfrey" userId="61aa7c48ee0e3db0" providerId="LiveId" clId="{0A1CE804-EBC1-464D-9926-7DDF481205D7}" dt="2022-07-08T18:37:42.086" v="1531" actId="20577"/>
        <pc:sldMkLst>
          <pc:docMk/>
          <pc:sldMk cId="1860379468" sldId="1587"/>
        </pc:sldMkLst>
        <pc:spChg chg="mod">
          <ac:chgData name="Ed Godfrey" userId="61aa7c48ee0e3db0" providerId="LiveId" clId="{0A1CE804-EBC1-464D-9926-7DDF481205D7}" dt="2022-07-08T18:37:39.214" v="1524" actId="20577"/>
          <ac:spMkLst>
            <pc:docMk/>
            <pc:sldMk cId="1860379468" sldId="1587"/>
            <ac:spMk id="2" creationId="{F08A2007-B9E6-48A8-9E5E-C98EDFD53C8F}"/>
          </ac:spMkLst>
        </pc:spChg>
        <pc:spChg chg="mod">
          <ac:chgData name="Ed Godfrey" userId="61aa7c48ee0e3db0" providerId="LiveId" clId="{0A1CE804-EBC1-464D-9926-7DDF481205D7}" dt="2022-07-08T18:37:42.086" v="1531" actId="20577"/>
          <ac:spMkLst>
            <pc:docMk/>
            <pc:sldMk cId="1860379468" sldId="1587"/>
            <ac:spMk id="3" creationId="{F6C638D0-C884-48CF-BE26-27EEF100FAF2}"/>
          </ac:spMkLst>
        </pc:spChg>
      </pc:sldChg>
      <pc:sldChg chg="del">
        <pc:chgData name="Ed Godfrey" userId="61aa7c48ee0e3db0" providerId="LiveId" clId="{0A1CE804-EBC1-464D-9926-7DDF481205D7}" dt="2022-07-08T18:38:15.914" v="1533" actId="47"/>
        <pc:sldMkLst>
          <pc:docMk/>
          <pc:sldMk cId="3115319685" sldId="1588"/>
        </pc:sldMkLst>
      </pc:sldChg>
      <pc:sldChg chg="del">
        <pc:chgData name="Ed Godfrey" userId="61aa7c48ee0e3db0" providerId="LiveId" clId="{0A1CE804-EBC1-464D-9926-7DDF481205D7}" dt="2022-07-08T18:38:16.531" v="1534" actId="47"/>
        <pc:sldMkLst>
          <pc:docMk/>
          <pc:sldMk cId="1851556097" sldId="1589"/>
        </pc:sldMkLst>
      </pc:sldChg>
      <pc:sldChg chg="del">
        <pc:chgData name="Ed Godfrey" userId="61aa7c48ee0e3db0" providerId="LiveId" clId="{0A1CE804-EBC1-464D-9926-7DDF481205D7}" dt="2022-07-08T18:38:16.906" v="1535" actId="47"/>
        <pc:sldMkLst>
          <pc:docMk/>
          <pc:sldMk cId="3784651424" sldId="1590"/>
        </pc:sldMkLst>
      </pc:sldChg>
      <pc:sldChg chg="del">
        <pc:chgData name="Ed Godfrey" userId="61aa7c48ee0e3db0" providerId="LiveId" clId="{0A1CE804-EBC1-464D-9926-7DDF481205D7}" dt="2022-07-08T18:38:17.261" v="1536" actId="47"/>
        <pc:sldMkLst>
          <pc:docMk/>
          <pc:sldMk cId="2507120298" sldId="1591"/>
        </pc:sldMkLst>
      </pc:sldChg>
      <pc:sldChg chg="del">
        <pc:chgData name="Ed Godfrey" userId="61aa7c48ee0e3db0" providerId="LiveId" clId="{0A1CE804-EBC1-464D-9926-7DDF481205D7}" dt="2022-07-08T18:38:17.636" v="1537" actId="47"/>
        <pc:sldMkLst>
          <pc:docMk/>
          <pc:sldMk cId="1516694696" sldId="1592"/>
        </pc:sldMkLst>
      </pc:sldChg>
      <pc:sldChg chg="del">
        <pc:chgData name="Ed Godfrey" userId="61aa7c48ee0e3db0" providerId="LiveId" clId="{0A1CE804-EBC1-464D-9926-7DDF481205D7}" dt="2022-07-08T18:38:18.242" v="1539" actId="47"/>
        <pc:sldMkLst>
          <pc:docMk/>
          <pc:sldMk cId="2018635650" sldId="1593"/>
        </pc:sldMkLst>
      </pc:sldChg>
      <pc:sldChg chg="del">
        <pc:chgData name="Ed Godfrey" userId="61aa7c48ee0e3db0" providerId="LiveId" clId="{0A1CE804-EBC1-464D-9926-7DDF481205D7}" dt="2022-07-08T18:38:18.543" v="1540" actId="47"/>
        <pc:sldMkLst>
          <pc:docMk/>
          <pc:sldMk cId="2147022317" sldId="1594"/>
        </pc:sldMkLst>
      </pc:sldChg>
      <pc:sldChg chg="modSp add mod">
        <pc:chgData name="Ed Godfrey" userId="61aa7c48ee0e3db0" providerId="LiveId" clId="{0A1CE804-EBC1-464D-9926-7DDF481205D7}" dt="2022-07-08T18:05:17.007" v="60" actId="20577"/>
        <pc:sldMkLst>
          <pc:docMk/>
          <pc:sldMk cId="988177558" sldId="1595"/>
        </pc:sldMkLst>
        <pc:spChg chg="mod">
          <ac:chgData name="Ed Godfrey" userId="61aa7c48ee0e3db0" providerId="LiveId" clId="{0A1CE804-EBC1-464D-9926-7DDF481205D7}" dt="2022-07-08T18:05:08.379" v="46" actId="255"/>
          <ac:spMkLst>
            <pc:docMk/>
            <pc:sldMk cId="988177558" sldId="1595"/>
            <ac:spMk id="2" creationId="{F08A2007-B9E6-48A8-9E5E-C98EDFD53C8F}"/>
          </ac:spMkLst>
        </pc:spChg>
        <pc:spChg chg="mod">
          <ac:chgData name="Ed Godfrey" userId="61aa7c48ee0e3db0" providerId="LiveId" clId="{0A1CE804-EBC1-464D-9926-7DDF481205D7}" dt="2022-07-08T18:05:17.007" v="60" actId="20577"/>
          <ac:spMkLst>
            <pc:docMk/>
            <pc:sldMk cId="988177558" sldId="1595"/>
            <ac:spMk id="3" creationId="{F6C638D0-C884-48CF-BE26-27EEF100FAF2}"/>
          </ac:spMkLst>
        </pc:spChg>
      </pc:sldChg>
      <pc:sldChg chg="modSp add mod modAnim">
        <pc:chgData name="Ed Godfrey" userId="61aa7c48ee0e3db0" providerId="LiveId" clId="{0A1CE804-EBC1-464D-9926-7DDF481205D7}" dt="2022-07-08T18:08:17.035" v="170" actId="20577"/>
        <pc:sldMkLst>
          <pc:docMk/>
          <pc:sldMk cId="3049370382" sldId="1596"/>
        </pc:sldMkLst>
        <pc:spChg chg="mod">
          <ac:chgData name="Ed Godfrey" userId="61aa7c48ee0e3db0" providerId="LiveId" clId="{0A1CE804-EBC1-464D-9926-7DDF481205D7}" dt="2022-07-08T18:06:23.335" v="114" actId="11"/>
          <ac:spMkLst>
            <pc:docMk/>
            <pc:sldMk cId="3049370382" sldId="1596"/>
            <ac:spMk id="3" creationId="{F6C638D0-C884-48CF-BE26-27EEF100FAF2}"/>
          </ac:spMkLst>
        </pc:spChg>
        <pc:spChg chg="mod">
          <ac:chgData name="Ed Godfrey" userId="61aa7c48ee0e3db0" providerId="LiveId" clId="{0A1CE804-EBC1-464D-9926-7DDF481205D7}" dt="2022-07-08T18:06:41.271" v="117" actId="2711"/>
          <ac:spMkLst>
            <pc:docMk/>
            <pc:sldMk cId="3049370382" sldId="1596"/>
            <ac:spMk id="4" creationId="{3E6A5582-1A77-7185-9CEE-07AA9DC33365}"/>
          </ac:spMkLst>
        </pc:spChg>
        <pc:spChg chg="mod">
          <ac:chgData name="Ed Godfrey" userId="61aa7c48ee0e3db0" providerId="LiveId" clId="{0A1CE804-EBC1-464D-9926-7DDF481205D7}" dt="2022-07-08T18:08:17.035" v="170" actId="20577"/>
          <ac:spMkLst>
            <pc:docMk/>
            <pc:sldMk cId="3049370382" sldId="1596"/>
            <ac:spMk id="5" creationId="{132C8943-45B6-6121-9427-EF073F54D7D5}"/>
          </ac:spMkLst>
        </pc:spChg>
      </pc:sldChg>
      <pc:sldChg chg="addSp delSp modSp add mod modAnim">
        <pc:chgData name="Ed Godfrey" userId="61aa7c48ee0e3db0" providerId="LiveId" clId="{0A1CE804-EBC1-464D-9926-7DDF481205D7}" dt="2022-07-08T18:10:25.885" v="348"/>
        <pc:sldMkLst>
          <pc:docMk/>
          <pc:sldMk cId="1173493330" sldId="1597"/>
        </pc:sldMkLst>
        <pc:spChg chg="mod">
          <ac:chgData name="Ed Godfrey" userId="61aa7c48ee0e3db0" providerId="LiveId" clId="{0A1CE804-EBC1-464D-9926-7DDF481205D7}" dt="2022-07-08T18:09:19.376" v="265" actId="20577"/>
          <ac:spMkLst>
            <pc:docMk/>
            <pc:sldMk cId="1173493330" sldId="1597"/>
            <ac:spMk id="2" creationId="{F08A2007-B9E6-48A8-9E5E-C98EDFD53C8F}"/>
          </ac:spMkLst>
        </pc:spChg>
        <pc:spChg chg="mod">
          <ac:chgData name="Ed Godfrey" userId="61aa7c48ee0e3db0" providerId="LiveId" clId="{0A1CE804-EBC1-464D-9926-7DDF481205D7}" dt="2022-07-08T18:08:36.342" v="195" actId="20577"/>
          <ac:spMkLst>
            <pc:docMk/>
            <pc:sldMk cId="1173493330" sldId="1597"/>
            <ac:spMk id="3" creationId="{F6C638D0-C884-48CF-BE26-27EEF100FAF2}"/>
          </ac:spMkLst>
        </pc:spChg>
        <pc:spChg chg="add del mod">
          <ac:chgData name="Ed Godfrey" userId="61aa7c48ee0e3db0" providerId="LiveId" clId="{0A1CE804-EBC1-464D-9926-7DDF481205D7}" dt="2022-07-08T18:10:16.619" v="342" actId="115"/>
          <ac:spMkLst>
            <pc:docMk/>
            <pc:sldMk cId="1173493330" sldId="1597"/>
            <ac:spMk id="4" creationId="{32D51C59-55F7-8517-4F37-BC79A2FDBBF6}"/>
          </ac:spMkLst>
        </pc:spChg>
      </pc:sldChg>
      <pc:sldChg chg="modSp add mod">
        <pc:chgData name="Ed Godfrey" userId="61aa7c48ee0e3db0" providerId="LiveId" clId="{0A1CE804-EBC1-464D-9926-7DDF481205D7}" dt="2022-07-08T18:11:17.139" v="367" actId="20577"/>
        <pc:sldMkLst>
          <pc:docMk/>
          <pc:sldMk cId="753449726" sldId="1598"/>
        </pc:sldMkLst>
        <pc:spChg chg="mod">
          <ac:chgData name="Ed Godfrey" userId="61aa7c48ee0e3db0" providerId="LiveId" clId="{0A1CE804-EBC1-464D-9926-7DDF481205D7}" dt="2022-07-08T18:11:08.431" v="351" actId="255"/>
          <ac:spMkLst>
            <pc:docMk/>
            <pc:sldMk cId="753449726" sldId="1598"/>
            <ac:spMk id="2" creationId="{F08A2007-B9E6-48A8-9E5E-C98EDFD53C8F}"/>
          </ac:spMkLst>
        </pc:spChg>
        <pc:spChg chg="mod">
          <ac:chgData name="Ed Godfrey" userId="61aa7c48ee0e3db0" providerId="LiveId" clId="{0A1CE804-EBC1-464D-9926-7DDF481205D7}" dt="2022-07-08T18:11:17.139" v="367" actId="20577"/>
          <ac:spMkLst>
            <pc:docMk/>
            <pc:sldMk cId="753449726" sldId="1598"/>
            <ac:spMk id="3" creationId="{F6C638D0-C884-48CF-BE26-27EEF100FAF2}"/>
          </ac:spMkLst>
        </pc:spChg>
      </pc:sldChg>
      <pc:sldChg chg="modSp add mod">
        <pc:chgData name="Ed Godfrey" userId="61aa7c48ee0e3db0" providerId="LiveId" clId="{0A1CE804-EBC1-464D-9926-7DDF481205D7}" dt="2022-07-08T18:12:04.991" v="423" actId="20577"/>
        <pc:sldMkLst>
          <pc:docMk/>
          <pc:sldMk cId="2275889270" sldId="1599"/>
        </pc:sldMkLst>
        <pc:spChg chg="mod">
          <ac:chgData name="Ed Godfrey" userId="61aa7c48ee0e3db0" providerId="LiveId" clId="{0A1CE804-EBC1-464D-9926-7DDF481205D7}" dt="2022-07-08T18:11:57.117" v="413" actId="115"/>
          <ac:spMkLst>
            <pc:docMk/>
            <pc:sldMk cId="2275889270" sldId="1599"/>
            <ac:spMk id="2" creationId="{F08A2007-B9E6-48A8-9E5E-C98EDFD53C8F}"/>
          </ac:spMkLst>
        </pc:spChg>
        <pc:spChg chg="mod">
          <ac:chgData name="Ed Godfrey" userId="61aa7c48ee0e3db0" providerId="LiveId" clId="{0A1CE804-EBC1-464D-9926-7DDF481205D7}" dt="2022-07-08T18:12:04.991" v="423" actId="20577"/>
          <ac:spMkLst>
            <pc:docMk/>
            <pc:sldMk cId="2275889270" sldId="1599"/>
            <ac:spMk id="3" creationId="{F6C638D0-C884-48CF-BE26-27EEF100FAF2}"/>
          </ac:spMkLst>
        </pc:spChg>
      </pc:sldChg>
      <pc:sldChg chg="addSp modSp add mod modAnim">
        <pc:chgData name="Ed Godfrey" userId="61aa7c48ee0e3db0" providerId="LiveId" clId="{0A1CE804-EBC1-464D-9926-7DDF481205D7}" dt="2022-07-08T18:28:32.691" v="1125" actId="20577"/>
        <pc:sldMkLst>
          <pc:docMk/>
          <pc:sldMk cId="1555179861" sldId="1600"/>
        </pc:sldMkLst>
        <pc:spChg chg="mod">
          <ac:chgData name="Ed Godfrey" userId="61aa7c48ee0e3db0" providerId="LiveId" clId="{0A1CE804-EBC1-464D-9926-7DDF481205D7}" dt="2022-07-08T18:28:32.691" v="1125" actId="20577"/>
          <ac:spMkLst>
            <pc:docMk/>
            <pc:sldMk cId="1555179861" sldId="1600"/>
            <ac:spMk id="3" creationId="{F6C638D0-C884-48CF-BE26-27EEF100FAF2}"/>
          </ac:spMkLst>
        </pc:spChg>
        <pc:spChg chg="mod">
          <ac:chgData name="Ed Godfrey" userId="61aa7c48ee0e3db0" providerId="LiveId" clId="{0A1CE804-EBC1-464D-9926-7DDF481205D7}" dt="2022-07-08T18:12:55.747" v="435" actId="20577"/>
          <ac:spMkLst>
            <pc:docMk/>
            <pc:sldMk cId="1555179861" sldId="1600"/>
            <ac:spMk id="5" creationId="{132C8943-45B6-6121-9427-EF073F54D7D5}"/>
          </ac:spMkLst>
        </pc:spChg>
        <pc:spChg chg="add mod">
          <ac:chgData name="Ed Godfrey" userId="61aa7c48ee0e3db0" providerId="LiveId" clId="{0A1CE804-EBC1-464D-9926-7DDF481205D7}" dt="2022-07-08T18:14:26.172" v="507" actId="255"/>
          <ac:spMkLst>
            <pc:docMk/>
            <pc:sldMk cId="1555179861" sldId="1600"/>
            <ac:spMk id="6" creationId="{80F63AB3-EC97-C48C-2017-F375E85A14F0}"/>
          </ac:spMkLst>
        </pc:spChg>
      </pc:sldChg>
      <pc:sldChg chg="modSp add mod modAnim">
        <pc:chgData name="Ed Godfrey" userId="61aa7c48ee0e3db0" providerId="LiveId" clId="{0A1CE804-EBC1-464D-9926-7DDF481205D7}" dt="2022-07-08T18:28:28.511" v="1123" actId="20577"/>
        <pc:sldMkLst>
          <pc:docMk/>
          <pc:sldMk cId="2037534675" sldId="1601"/>
        </pc:sldMkLst>
        <pc:spChg chg="mod">
          <ac:chgData name="Ed Godfrey" userId="61aa7c48ee0e3db0" providerId="LiveId" clId="{0A1CE804-EBC1-464D-9926-7DDF481205D7}" dt="2022-07-08T18:28:28.511" v="1123" actId="20577"/>
          <ac:spMkLst>
            <pc:docMk/>
            <pc:sldMk cId="2037534675" sldId="1601"/>
            <ac:spMk id="3" creationId="{F6C638D0-C884-48CF-BE26-27EEF100FAF2}"/>
          </ac:spMkLst>
        </pc:spChg>
        <pc:spChg chg="mod">
          <ac:chgData name="Ed Godfrey" userId="61aa7c48ee0e3db0" providerId="LiveId" clId="{0A1CE804-EBC1-464D-9926-7DDF481205D7}" dt="2022-07-08T18:15:10.767" v="576" actId="5793"/>
          <ac:spMkLst>
            <pc:docMk/>
            <pc:sldMk cId="2037534675" sldId="1601"/>
            <ac:spMk id="5" creationId="{132C8943-45B6-6121-9427-EF073F54D7D5}"/>
          </ac:spMkLst>
        </pc:spChg>
        <pc:spChg chg="mod">
          <ac:chgData name="Ed Godfrey" userId="61aa7c48ee0e3db0" providerId="LiveId" clId="{0A1CE804-EBC1-464D-9926-7DDF481205D7}" dt="2022-07-08T18:16:06.199" v="619" actId="255"/>
          <ac:spMkLst>
            <pc:docMk/>
            <pc:sldMk cId="2037534675" sldId="1601"/>
            <ac:spMk id="6" creationId="{80F63AB3-EC97-C48C-2017-F375E85A14F0}"/>
          </ac:spMkLst>
        </pc:spChg>
      </pc:sldChg>
      <pc:sldChg chg="addSp modSp add mod modAnim">
        <pc:chgData name="Ed Godfrey" userId="61aa7c48ee0e3db0" providerId="LiveId" clId="{0A1CE804-EBC1-464D-9926-7DDF481205D7}" dt="2022-07-08T18:28:24.452" v="1121" actId="20577"/>
        <pc:sldMkLst>
          <pc:docMk/>
          <pc:sldMk cId="244661299" sldId="1602"/>
        </pc:sldMkLst>
        <pc:spChg chg="mod">
          <ac:chgData name="Ed Godfrey" userId="61aa7c48ee0e3db0" providerId="LiveId" clId="{0A1CE804-EBC1-464D-9926-7DDF481205D7}" dt="2022-07-08T18:28:24.452" v="1121" actId="20577"/>
          <ac:spMkLst>
            <pc:docMk/>
            <pc:sldMk cId="244661299" sldId="1602"/>
            <ac:spMk id="3" creationId="{F6C638D0-C884-48CF-BE26-27EEF100FAF2}"/>
          </ac:spMkLst>
        </pc:spChg>
        <pc:spChg chg="mod">
          <ac:chgData name="Ed Godfrey" userId="61aa7c48ee0e3db0" providerId="LiveId" clId="{0A1CE804-EBC1-464D-9926-7DDF481205D7}" dt="2022-07-08T18:16:46.627" v="704" actId="6549"/>
          <ac:spMkLst>
            <pc:docMk/>
            <pc:sldMk cId="244661299" sldId="1602"/>
            <ac:spMk id="5" creationId="{132C8943-45B6-6121-9427-EF073F54D7D5}"/>
          </ac:spMkLst>
        </pc:spChg>
        <pc:spChg chg="mod">
          <ac:chgData name="Ed Godfrey" userId="61aa7c48ee0e3db0" providerId="LiveId" clId="{0A1CE804-EBC1-464D-9926-7DDF481205D7}" dt="2022-07-08T18:17:33.911" v="736" actId="20577"/>
          <ac:spMkLst>
            <pc:docMk/>
            <pc:sldMk cId="244661299" sldId="1602"/>
            <ac:spMk id="6" creationId="{80F63AB3-EC97-C48C-2017-F375E85A14F0}"/>
          </ac:spMkLst>
        </pc:spChg>
        <pc:spChg chg="add mod">
          <ac:chgData name="Ed Godfrey" userId="61aa7c48ee0e3db0" providerId="LiveId" clId="{0A1CE804-EBC1-464D-9926-7DDF481205D7}" dt="2022-07-08T18:18:26.154" v="845" actId="2711"/>
          <ac:spMkLst>
            <pc:docMk/>
            <pc:sldMk cId="244661299" sldId="1602"/>
            <ac:spMk id="7" creationId="{CF11C6E2-7D9A-C5E3-1B38-BCA3DA834B10}"/>
          </ac:spMkLst>
        </pc:spChg>
      </pc:sldChg>
      <pc:sldChg chg="modSp add mod">
        <pc:chgData name="Ed Godfrey" userId="61aa7c48ee0e3db0" providerId="LiveId" clId="{0A1CE804-EBC1-464D-9926-7DDF481205D7}" dt="2022-07-08T18:22:00.590" v="865" actId="20577"/>
        <pc:sldMkLst>
          <pc:docMk/>
          <pc:sldMk cId="2701531465" sldId="1603"/>
        </pc:sldMkLst>
        <pc:spChg chg="mod">
          <ac:chgData name="Ed Godfrey" userId="61aa7c48ee0e3db0" providerId="LiveId" clId="{0A1CE804-EBC1-464D-9926-7DDF481205D7}" dt="2022-07-08T18:21:49.971" v="849" actId="255"/>
          <ac:spMkLst>
            <pc:docMk/>
            <pc:sldMk cId="2701531465" sldId="1603"/>
            <ac:spMk id="2" creationId="{F08A2007-B9E6-48A8-9E5E-C98EDFD53C8F}"/>
          </ac:spMkLst>
        </pc:spChg>
        <pc:spChg chg="mod">
          <ac:chgData name="Ed Godfrey" userId="61aa7c48ee0e3db0" providerId="LiveId" clId="{0A1CE804-EBC1-464D-9926-7DDF481205D7}" dt="2022-07-08T18:22:00.590" v="865" actId="20577"/>
          <ac:spMkLst>
            <pc:docMk/>
            <pc:sldMk cId="2701531465" sldId="1603"/>
            <ac:spMk id="3" creationId="{F6C638D0-C884-48CF-BE26-27EEF100FAF2}"/>
          </ac:spMkLst>
        </pc:spChg>
      </pc:sldChg>
      <pc:sldChg chg="modSp add modAnim">
        <pc:chgData name="Ed Godfrey" userId="61aa7c48ee0e3db0" providerId="LiveId" clId="{0A1CE804-EBC1-464D-9926-7DDF481205D7}" dt="2022-07-08T18:28:19.988" v="1119" actId="20577"/>
        <pc:sldMkLst>
          <pc:docMk/>
          <pc:sldMk cId="968195206" sldId="1604"/>
        </pc:sldMkLst>
        <pc:spChg chg="mod">
          <ac:chgData name="Ed Godfrey" userId="61aa7c48ee0e3db0" providerId="LiveId" clId="{0A1CE804-EBC1-464D-9926-7DDF481205D7}" dt="2022-07-08T18:28:19.988" v="1119" actId="20577"/>
          <ac:spMkLst>
            <pc:docMk/>
            <pc:sldMk cId="968195206" sldId="1604"/>
            <ac:spMk id="3" creationId="{F6C638D0-C884-48CF-BE26-27EEF100FAF2}"/>
          </ac:spMkLst>
        </pc:spChg>
        <pc:spChg chg="mod">
          <ac:chgData name="Ed Godfrey" userId="61aa7c48ee0e3db0" providerId="LiveId" clId="{0A1CE804-EBC1-464D-9926-7DDF481205D7}" dt="2022-07-08T18:22:44.982" v="896" actId="20577"/>
          <ac:spMkLst>
            <pc:docMk/>
            <pc:sldMk cId="968195206" sldId="1604"/>
            <ac:spMk id="5" creationId="{132C8943-45B6-6121-9427-EF073F54D7D5}"/>
          </ac:spMkLst>
        </pc:spChg>
        <pc:spChg chg="mod">
          <ac:chgData name="Ed Godfrey" userId="61aa7c48ee0e3db0" providerId="LiveId" clId="{0A1CE804-EBC1-464D-9926-7DDF481205D7}" dt="2022-07-08T18:23:36.561" v="944" actId="255"/>
          <ac:spMkLst>
            <pc:docMk/>
            <pc:sldMk cId="968195206" sldId="1604"/>
            <ac:spMk id="6" creationId="{80F63AB3-EC97-C48C-2017-F375E85A14F0}"/>
          </ac:spMkLst>
        </pc:spChg>
        <pc:spChg chg="mod">
          <ac:chgData name="Ed Godfrey" userId="61aa7c48ee0e3db0" providerId="LiveId" clId="{0A1CE804-EBC1-464D-9926-7DDF481205D7}" dt="2022-07-08T18:23:44.009" v="946" actId="255"/>
          <ac:spMkLst>
            <pc:docMk/>
            <pc:sldMk cId="968195206" sldId="1604"/>
            <ac:spMk id="7" creationId="{CF11C6E2-7D9A-C5E3-1B38-BCA3DA834B10}"/>
          </ac:spMkLst>
        </pc:spChg>
      </pc:sldChg>
      <pc:sldChg chg="addSp delSp modSp add mod addAnim delAnim modAnim">
        <pc:chgData name="Ed Godfrey" userId="61aa7c48ee0e3db0" providerId="LiveId" clId="{0A1CE804-EBC1-464D-9926-7DDF481205D7}" dt="2022-07-08T18:28:16.268" v="1117" actId="20577"/>
        <pc:sldMkLst>
          <pc:docMk/>
          <pc:sldMk cId="1764198843" sldId="1605"/>
        </pc:sldMkLst>
        <pc:spChg chg="mod">
          <ac:chgData name="Ed Godfrey" userId="61aa7c48ee0e3db0" providerId="LiveId" clId="{0A1CE804-EBC1-464D-9926-7DDF481205D7}" dt="2022-07-08T18:28:16.268" v="1117" actId="20577"/>
          <ac:spMkLst>
            <pc:docMk/>
            <pc:sldMk cId="1764198843" sldId="1605"/>
            <ac:spMk id="3" creationId="{F6C638D0-C884-48CF-BE26-27EEF100FAF2}"/>
          </ac:spMkLst>
        </pc:spChg>
        <pc:spChg chg="mod">
          <ac:chgData name="Ed Godfrey" userId="61aa7c48ee0e3db0" providerId="LiveId" clId="{0A1CE804-EBC1-464D-9926-7DDF481205D7}" dt="2022-07-08T18:24:20.561" v="960" actId="20577"/>
          <ac:spMkLst>
            <pc:docMk/>
            <pc:sldMk cId="1764198843" sldId="1605"/>
            <ac:spMk id="5" creationId="{132C8943-45B6-6121-9427-EF073F54D7D5}"/>
          </ac:spMkLst>
        </pc:spChg>
        <pc:spChg chg="add del mod">
          <ac:chgData name="Ed Godfrey" userId="61aa7c48ee0e3db0" providerId="LiveId" clId="{0A1CE804-EBC1-464D-9926-7DDF481205D7}" dt="2022-07-08T18:25:12.033" v="995" actId="21"/>
          <ac:spMkLst>
            <pc:docMk/>
            <pc:sldMk cId="1764198843" sldId="1605"/>
            <ac:spMk id="6" creationId="{80F63AB3-EC97-C48C-2017-F375E85A14F0}"/>
          </ac:spMkLst>
        </pc:spChg>
        <pc:spChg chg="del">
          <ac:chgData name="Ed Godfrey" userId="61aa7c48ee0e3db0" providerId="LiveId" clId="{0A1CE804-EBC1-464D-9926-7DDF481205D7}" dt="2022-07-08T18:25:15.808" v="996" actId="21"/>
          <ac:spMkLst>
            <pc:docMk/>
            <pc:sldMk cId="1764198843" sldId="1605"/>
            <ac:spMk id="7" creationId="{CF11C6E2-7D9A-C5E3-1B38-BCA3DA834B10}"/>
          </ac:spMkLst>
        </pc:spChg>
      </pc:sldChg>
      <pc:sldChg chg="modSp add mod modAnim">
        <pc:chgData name="Ed Godfrey" userId="61aa7c48ee0e3db0" providerId="LiveId" clId="{0A1CE804-EBC1-464D-9926-7DDF481205D7}" dt="2022-07-08T18:28:12.075" v="1115" actId="20577"/>
        <pc:sldMkLst>
          <pc:docMk/>
          <pc:sldMk cId="532000255" sldId="1606"/>
        </pc:sldMkLst>
        <pc:spChg chg="mod">
          <ac:chgData name="Ed Godfrey" userId="61aa7c48ee0e3db0" providerId="LiveId" clId="{0A1CE804-EBC1-464D-9926-7DDF481205D7}" dt="2022-07-08T18:28:12.075" v="1115" actId="20577"/>
          <ac:spMkLst>
            <pc:docMk/>
            <pc:sldMk cId="532000255" sldId="1606"/>
            <ac:spMk id="3" creationId="{F6C638D0-C884-48CF-BE26-27EEF100FAF2}"/>
          </ac:spMkLst>
        </pc:spChg>
        <pc:spChg chg="mod">
          <ac:chgData name="Ed Godfrey" userId="61aa7c48ee0e3db0" providerId="LiveId" clId="{0A1CE804-EBC1-464D-9926-7DDF481205D7}" dt="2022-07-08T18:26:07.642" v="1050" actId="123"/>
          <ac:spMkLst>
            <pc:docMk/>
            <pc:sldMk cId="532000255" sldId="1606"/>
            <ac:spMk id="5" creationId="{132C8943-45B6-6121-9427-EF073F54D7D5}"/>
          </ac:spMkLst>
        </pc:spChg>
        <pc:spChg chg="mod">
          <ac:chgData name="Ed Godfrey" userId="61aa7c48ee0e3db0" providerId="LiveId" clId="{0A1CE804-EBC1-464D-9926-7DDF481205D7}" dt="2022-07-08T18:26:38.804" v="1077" actId="20577"/>
          <ac:spMkLst>
            <pc:docMk/>
            <pc:sldMk cId="532000255" sldId="1606"/>
            <ac:spMk id="6" creationId="{80F63AB3-EC97-C48C-2017-F375E85A14F0}"/>
          </ac:spMkLst>
        </pc:spChg>
      </pc:sldChg>
      <pc:sldChg chg="delSp modSp add mod delAnim modAnim">
        <pc:chgData name="Ed Godfrey" userId="61aa7c48ee0e3db0" providerId="LiveId" clId="{0A1CE804-EBC1-464D-9926-7DDF481205D7}" dt="2022-07-08T18:30:06.977" v="1202" actId="21"/>
        <pc:sldMkLst>
          <pc:docMk/>
          <pc:sldMk cId="2053092766" sldId="1607"/>
        </pc:sldMkLst>
        <pc:spChg chg="mod">
          <ac:chgData name="Ed Godfrey" userId="61aa7c48ee0e3db0" providerId="LiveId" clId="{0A1CE804-EBC1-464D-9926-7DDF481205D7}" dt="2022-07-08T18:28:06.265" v="1113" actId="20577"/>
          <ac:spMkLst>
            <pc:docMk/>
            <pc:sldMk cId="2053092766" sldId="1607"/>
            <ac:spMk id="3" creationId="{F6C638D0-C884-48CF-BE26-27EEF100FAF2}"/>
          </ac:spMkLst>
        </pc:spChg>
        <pc:spChg chg="mod">
          <ac:chgData name="Ed Godfrey" userId="61aa7c48ee0e3db0" providerId="LiveId" clId="{0A1CE804-EBC1-464D-9926-7DDF481205D7}" dt="2022-07-08T18:28:55.757" v="1127" actId="255"/>
          <ac:spMkLst>
            <pc:docMk/>
            <pc:sldMk cId="2053092766" sldId="1607"/>
            <ac:spMk id="4" creationId="{3E6A5582-1A77-7185-9CEE-07AA9DC33365}"/>
          </ac:spMkLst>
        </pc:spChg>
        <pc:spChg chg="mod">
          <ac:chgData name="Ed Godfrey" userId="61aa7c48ee0e3db0" providerId="LiveId" clId="{0A1CE804-EBC1-464D-9926-7DDF481205D7}" dt="2022-07-08T18:29:18.401" v="1200" actId="20577"/>
          <ac:spMkLst>
            <pc:docMk/>
            <pc:sldMk cId="2053092766" sldId="1607"/>
            <ac:spMk id="5" creationId="{132C8943-45B6-6121-9427-EF073F54D7D5}"/>
          </ac:spMkLst>
        </pc:spChg>
        <pc:spChg chg="del mod">
          <ac:chgData name="Ed Godfrey" userId="61aa7c48ee0e3db0" providerId="LiveId" clId="{0A1CE804-EBC1-464D-9926-7DDF481205D7}" dt="2022-07-08T18:30:06.977" v="1202" actId="21"/>
          <ac:spMkLst>
            <pc:docMk/>
            <pc:sldMk cId="2053092766" sldId="1607"/>
            <ac:spMk id="6" creationId="{80F63AB3-EC97-C48C-2017-F375E85A14F0}"/>
          </ac:spMkLst>
        </pc:spChg>
      </pc:sldChg>
      <pc:sldChg chg="modSp add mod">
        <pc:chgData name="Ed Godfrey" userId="61aa7c48ee0e3db0" providerId="LiveId" clId="{0A1CE804-EBC1-464D-9926-7DDF481205D7}" dt="2022-07-08T18:31:15.914" v="1251" actId="20577"/>
        <pc:sldMkLst>
          <pc:docMk/>
          <pc:sldMk cId="3194480161" sldId="1608"/>
        </pc:sldMkLst>
        <pc:spChg chg="mod">
          <ac:chgData name="Ed Godfrey" userId="61aa7c48ee0e3db0" providerId="LiveId" clId="{0A1CE804-EBC1-464D-9926-7DDF481205D7}" dt="2022-07-08T18:30:56.507" v="1227" actId="113"/>
          <ac:spMkLst>
            <pc:docMk/>
            <pc:sldMk cId="3194480161" sldId="1608"/>
            <ac:spMk id="2" creationId="{F08A2007-B9E6-48A8-9E5E-C98EDFD53C8F}"/>
          </ac:spMkLst>
        </pc:spChg>
        <pc:spChg chg="mod">
          <ac:chgData name="Ed Godfrey" userId="61aa7c48ee0e3db0" providerId="LiveId" clId="{0A1CE804-EBC1-464D-9926-7DDF481205D7}" dt="2022-07-08T18:31:15.914" v="1251" actId="20577"/>
          <ac:spMkLst>
            <pc:docMk/>
            <pc:sldMk cId="3194480161" sldId="1608"/>
            <ac:spMk id="3" creationId="{F6C638D0-C884-48CF-BE26-27EEF100FAF2}"/>
          </ac:spMkLst>
        </pc:spChg>
      </pc:sldChg>
      <pc:sldChg chg="modSp add modAnim">
        <pc:chgData name="Ed Godfrey" userId="61aa7c48ee0e3db0" providerId="LiveId" clId="{0A1CE804-EBC1-464D-9926-7DDF481205D7}" dt="2022-07-08T18:33:00.911" v="1284"/>
        <pc:sldMkLst>
          <pc:docMk/>
          <pc:sldMk cId="3097625761" sldId="1609"/>
        </pc:sldMkLst>
        <pc:spChg chg="mod">
          <ac:chgData name="Ed Godfrey" userId="61aa7c48ee0e3db0" providerId="LiveId" clId="{0A1CE804-EBC1-464D-9926-7DDF481205D7}" dt="2022-07-08T18:32:52.938" v="1281" actId="20577"/>
          <ac:spMkLst>
            <pc:docMk/>
            <pc:sldMk cId="3097625761" sldId="1609"/>
            <ac:spMk id="5" creationId="{132C8943-45B6-6121-9427-EF073F54D7D5}"/>
          </ac:spMkLst>
        </pc:spChg>
      </pc:sldChg>
      <pc:sldChg chg="modSp add mod modAnim">
        <pc:chgData name="Ed Godfrey" userId="61aa7c48ee0e3db0" providerId="LiveId" clId="{0A1CE804-EBC1-464D-9926-7DDF481205D7}" dt="2022-07-08T18:36:04.766" v="1426" actId="20577"/>
        <pc:sldMkLst>
          <pc:docMk/>
          <pc:sldMk cId="2248072512" sldId="1610"/>
        </pc:sldMkLst>
        <pc:spChg chg="mod">
          <ac:chgData name="Ed Godfrey" userId="61aa7c48ee0e3db0" providerId="LiveId" clId="{0A1CE804-EBC1-464D-9926-7DDF481205D7}" dt="2022-07-08T18:34:07.398" v="1317" actId="20577"/>
          <ac:spMkLst>
            <pc:docMk/>
            <pc:sldMk cId="2248072512" sldId="1610"/>
            <ac:spMk id="3" creationId="{F6C638D0-C884-48CF-BE26-27EEF100FAF2}"/>
          </ac:spMkLst>
        </pc:spChg>
        <pc:spChg chg="mod">
          <ac:chgData name="Ed Godfrey" userId="61aa7c48ee0e3db0" providerId="LiveId" clId="{0A1CE804-EBC1-464D-9926-7DDF481205D7}" dt="2022-07-08T18:34:23.176" v="1319" actId="255"/>
          <ac:spMkLst>
            <pc:docMk/>
            <pc:sldMk cId="2248072512" sldId="1610"/>
            <ac:spMk id="4" creationId="{3E6A5582-1A77-7185-9CEE-07AA9DC33365}"/>
          </ac:spMkLst>
        </pc:spChg>
        <pc:spChg chg="mod">
          <ac:chgData name="Ed Godfrey" userId="61aa7c48ee0e3db0" providerId="LiveId" clId="{0A1CE804-EBC1-464D-9926-7DDF481205D7}" dt="2022-07-08T18:36:04.766" v="1426" actId="20577"/>
          <ac:spMkLst>
            <pc:docMk/>
            <pc:sldMk cId="2248072512" sldId="1610"/>
            <ac:spMk id="5" creationId="{132C8943-45B6-6121-9427-EF073F54D7D5}"/>
          </ac:spMkLst>
        </pc:spChg>
      </pc:sldChg>
      <pc:sldChg chg="modSp add mod">
        <pc:chgData name="Ed Godfrey" userId="61aa7c48ee0e3db0" providerId="LiveId" clId="{0A1CE804-EBC1-464D-9926-7DDF481205D7}" dt="2022-07-08T18:36:57.268" v="1468" actId="20577"/>
        <pc:sldMkLst>
          <pc:docMk/>
          <pc:sldMk cId="263850176" sldId="1611"/>
        </pc:sldMkLst>
        <pc:spChg chg="mod">
          <ac:chgData name="Ed Godfrey" userId="61aa7c48ee0e3db0" providerId="LiveId" clId="{0A1CE804-EBC1-464D-9926-7DDF481205D7}" dt="2022-07-08T18:36:50.744" v="1452" actId="255"/>
          <ac:spMkLst>
            <pc:docMk/>
            <pc:sldMk cId="263850176" sldId="1611"/>
            <ac:spMk id="2" creationId="{F08A2007-B9E6-48A8-9E5E-C98EDFD53C8F}"/>
          </ac:spMkLst>
        </pc:spChg>
        <pc:spChg chg="mod">
          <ac:chgData name="Ed Godfrey" userId="61aa7c48ee0e3db0" providerId="LiveId" clId="{0A1CE804-EBC1-464D-9926-7DDF481205D7}" dt="2022-07-08T18:36:57.268" v="1468" actId="20577"/>
          <ac:spMkLst>
            <pc:docMk/>
            <pc:sldMk cId="263850176" sldId="1611"/>
            <ac:spMk id="3" creationId="{F6C638D0-C884-48CF-BE26-27EEF100FAF2}"/>
          </ac:spMkLst>
        </pc:spChg>
      </pc:sldChg>
      <pc:sldChg chg="add">
        <pc:chgData name="Ed Godfrey" userId="61aa7c48ee0e3db0" providerId="LiveId" clId="{0A1CE804-EBC1-464D-9926-7DDF481205D7}" dt="2022-07-08T18:38:13.538" v="1532"/>
        <pc:sldMkLst>
          <pc:docMk/>
          <pc:sldMk cId="1720001067" sldId="1612"/>
        </pc:sldMkLst>
      </pc:sldChg>
      <pc:sldChg chg="add">
        <pc:chgData name="Ed Godfrey" userId="61aa7c48ee0e3db0" providerId="LiveId" clId="{0A1CE804-EBC1-464D-9926-7DDF481205D7}" dt="2022-07-08T18:38:28.483" v="1541"/>
        <pc:sldMkLst>
          <pc:docMk/>
          <pc:sldMk cId="1544483685" sldId="161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7/8/2022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7/8/2022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7/8/2022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7/8/2022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7/8/2022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7/8/2022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7/8/2022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7/8/2022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7/8/2022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7/8/2022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7/8/2022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7/8/2022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7/8/2022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7/8/2022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7/8/2022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7/8/2022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7/8/2022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7/8/2022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July 10,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569660"/>
          </a:xfrm>
          <a:prstGeom prst="rect">
            <a:avLst/>
          </a:prstGeom>
          <a:noFill/>
        </p:spPr>
        <p:txBody>
          <a:bodyPr wrap="square" rtlCol="0">
            <a:spAutoFit/>
          </a:bodyPr>
          <a:lstStyle/>
          <a:p>
            <a:pPr algn="ctr"/>
            <a:r>
              <a:rPr lang="en-US" sz="4000" dirty="0"/>
              <a:t>The Final Words of Paul to the Thessalonians</a:t>
            </a:r>
          </a:p>
          <a:p>
            <a:pPr algn="ctr"/>
            <a:r>
              <a:rPr lang="en-US" sz="2800" i="1" dirty="0"/>
              <a:t>2 Thessalonians 3:16-18</a:t>
            </a:r>
          </a:p>
          <a:p>
            <a:pPr algn="ctr"/>
            <a:r>
              <a:rPr lang="en-US" sz="2800" i="1" dirty="0"/>
              <a:t>(Part 2)</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2"/>
            </a:pPr>
            <a:r>
              <a:rPr lang="en-US" sz="3200" b="1" cap="none" dirty="0">
                <a:solidFill>
                  <a:schemeClr val="accent5">
                    <a:lumMod val="60000"/>
                    <a:lumOff val="40000"/>
                  </a:schemeClr>
                </a:solidFill>
                <a:latin typeface="+mn-lt"/>
              </a:rPr>
              <a:t>The availability of God (strength) </a:t>
            </a:r>
            <a:r>
              <a:rPr lang="en-US" sz="3200" b="1" cap="none" baseline="30000" dirty="0">
                <a:solidFill>
                  <a:schemeClr val="accent5">
                    <a:lumMod val="60000"/>
                    <a:lumOff val="40000"/>
                  </a:schemeClr>
                </a:solidFill>
                <a:latin typeface="+mn-lt"/>
              </a:rPr>
              <a:t>(3:16b)</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830824"/>
            <a:ext cx="11590636" cy="461665"/>
          </a:xfrm>
          <a:prstGeom prst="rect">
            <a:avLst/>
          </a:prstGeom>
          <a:noFill/>
        </p:spPr>
        <p:txBody>
          <a:bodyPr wrap="square" rtlCol="0">
            <a:spAutoFit/>
          </a:bodyPr>
          <a:lstStyle/>
          <a:p>
            <a:r>
              <a:rPr lang="en-US" sz="2400" i="1" dirty="0">
                <a:latin typeface="Calibri" panose="020F0502020204030204" pitchFamily="34" charset="0"/>
                <a:cs typeface="Calibri" panose="020F0502020204030204" pitchFamily="34" charset="0"/>
              </a:rPr>
              <a:t>The Lord be with you all!</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32C8943-45B6-6121-9427-EF073F54D7D5}"/>
              </a:ext>
            </a:extLst>
          </p:cNvPr>
          <p:cNvSpPr txBox="1"/>
          <p:nvPr/>
        </p:nvSpPr>
        <p:spPr>
          <a:xfrm>
            <a:off x="272107" y="1469358"/>
            <a:ext cx="11590636" cy="523220"/>
          </a:xfrm>
          <a:prstGeom prst="rect">
            <a:avLst/>
          </a:prstGeom>
          <a:noFill/>
        </p:spPr>
        <p:txBody>
          <a:bodyPr wrap="square" rtlCol="0">
            <a:spAutoFit/>
          </a:bodyPr>
          <a:lstStyle/>
          <a:p>
            <a:pPr marL="514350" lvl="0" indent="-514350">
              <a:buAutoNum type="alphaUcPeriod"/>
            </a:pPr>
            <a:r>
              <a:rPr lang="en-US" sz="2800" b="1" dirty="0">
                <a:latin typeface="Calibri" panose="020F0502020204030204" pitchFamily="34" charset="0"/>
                <a:cs typeface="Calibri" panose="020F0502020204030204" pitchFamily="34" charset="0"/>
              </a:rPr>
              <a:t>By God’s strength believers are enabled to resist temptation to sin</a:t>
            </a:r>
          </a:p>
        </p:txBody>
      </p:sp>
      <p:sp>
        <p:nvSpPr>
          <p:cNvPr id="6" name="TextBox 5">
            <a:extLst>
              <a:ext uri="{FF2B5EF4-FFF2-40B4-BE49-F238E27FC236}">
                <a16:creationId xmlns:a16="http://schemas.microsoft.com/office/drawing/2014/main" id="{80F63AB3-EC97-C48C-2017-F375E85A14F0}"/>
              </a:ext>
            </a:extLst>
          </p:cNvPr>
          <p:cNvSpPr txBox="1"/>
          <p:nvPr/>
        </p:nvSpPr>
        <p:spPr>
          <a:xfrm>
            <a:off x="300682" y="2147784"/>
            <a:ext cx="11590636" cy="2062103"/>
          </a:xfrm>
          <a:prstGeom prst="rect">
            <a:avLst/>
          </a:prstGeom>
          <a:noFill/>
        </p:spPr>
        <p:txBody>
          <a:bodyPr wrap="square" rtlCol="0">
            <a:spAutoFit/>
          </a:bodyPr>
          <a:lstStyle/>
          <a:p>
            <a:pPr marL="0" marR="0" algn="just">
              <a:spcBef>
                <a:spcPts val="0"/>
              </a:spcBef>
              <a:spcAft>
                <a:spcPts val="0"/>
              </a:spcAft>
            </a:pPr>
            <a:r>
              <a:rPr lang="en-US" sz="3200" i="1" dirty="0">
                <a:latin typeface="Calibri" panose="020F0502020204030204" pitchFamily="34" charset="0"/>
                <a:ea typeface="Calibri" panose="020F0502020204030204" pitchFamily="34" charset="0"/>
                <a:cs typeface="Calibri" panose="020F0502020204030204" pitchFamily="34" charset="0"/>
              </a:rPr>
              <a:t>1 Corinthians 10:13 - </a:t>
            </a:r>
            <a:r>
              <a:rPr lang="en-US" sz="3200" i="1" dirty="0">
                <a:effectLst/>
                <a:latin typeface="Calibri" panose="020F0502020204030204" pitchFamily="34" charset="0"/>
                <a:ea typeface="Calibri" panose="020F0502020204030204" pitchFamily="34" charset="0"/>
                <a:cs typeface="Calibri" panose="020F0502020204030204" pitchFamily="34" charset="0"/>
              </a:rPr>
              <a:t>No temptation has overtaken you but such as is common to man; and God is faithful, who will not allow you to be tempted beyond what you are able, but with the temptation will provide the way of escape also, so that you will be able to endure it.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517986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17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2"/>
            </a:pPr>
            <a:r>
              <a:rPr lang="en-US" sz="3200" b="1" cap="none" dirty="0">
                <a:solidFill>
                  <a:schemeClr val="accent5">
                    <a:lumMod val="60000"/>
                    <a:lumOff val="40000"/>
                  </a:schemeClr>
                </a:solidFill>
                <a:latin typeface="+mn-lt"/>
              </a:rPr>
              <a:t>The availability of God (strength) </a:t>
            </a:r>
            <a:r>
              <a:rPr lang="en-US" sz="3200" b="1" cap="none" baseline="30000" dirty="0">
                <a:solidFill>
                  <a:schemeClr val="accent5">
                    <a:lumMod val="60000"/>
                    <a:lumOff val="40000"/>
                  </a:schemeClr>
                </a:solidFill>
                <a:latin typeface="+mn-lt"/>
              </a:rPr>
              <a:t>(3:16b)</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830824"/>
            <a:ext cx="11590636" cy="461665"/>
          </a:xfrm>
          <a:prstGeom prst="rect">
            <a:avLst/>
          </a:prstGeom>
          <a:noFill/>
        </p:spPr>
        <p:txBody>
          <a:bodyPr wrap="square" rtlCol="0">
            <a:spAutoFit/>
          </a:bodyPr>
          <a:lstStyle/>
          <a:p>
            <a:r>
              <a:rPr lang="en-US" sz="2400" i="1" dirty="0">
                <a:latin typeface="Calibri" panose="020F0502020204030204" pitchFamily="34" charset="0"/>
                <a:cs typeface="Calibri" panose="020F0502020204030204" pitchFamily="34" charset="0"/>
              </a:rPr>
              <a:t>The Lord be with you all!</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32C8943-45B6-6121-9427-EF073F54D7D5}"/>
              </a:ext>
            </a:extLst>
          </p:cNvPr>
          <p:cNvSpPr txBox="1"/>
          <p:nvPr/>
        </p:nvSpPr>
        <p:spPr>
          <a:xfrm>
            <a:off x="272107" y="1469358"/>
            <a:ext cx="11590636" cy="1384995"/>
          </a:xfrm>
          <a:prstGeom prst="rect">
            <a:avLst/>
          </a:prstGeom>
          <a:noFill/>
        </p:spPr>
        <p:txBody>
          <a:bodyPr wrap="square" rtlCol="0">
            <a:spAutoFit/>
          </a:bodyPr>
          <a:lstStyle/>
          <a:p>
            <a:pPr marL="514350" lvl="0" indent="-514350">
              <a:buFont typeface="+mj-lt"/>
              <a:buAutoNum type="alphaUcPeriod" startAt="2"/>
            </a:pPr>
            <a:r>
              <a:rPr lang="en-US" sz="2800" b="1" dirty="0">
                <a:latin typeface="Calibri" panose="020F0502020204030204" pitchFamily="34" charset="0"/>
                <a:cs typeface="Calibri" panose="020F0502020204030204" pitchFamily="34" charset="0"/>
              </a:rPr>
              <a:t>By God’s strength believers are enabled to resist the schemes of the Devil and his angels</a:t>
            </a:r>
          </a:p>
          <a:p>
            <a:pPr lvl="0"/>
            <a:endParaRPr lang="en-US" sz="28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0F63AB3-EC97-C48C-2017-F375E85A14F0}"/>
              </a:ext>
            </a:extLst>
          </p:cNvPr>
          <p:cNvSpPr txBox="1"/>
          <p:nvPr/>
        </p:nvSpPr>
        <p:spPr>
          <a:xfrm>
            <a:off x="300682" y="2643084"/>
            <a:ext cx="11590636" cy="4031873"/>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Ephesians 6:10-13 - 10 Finally, be strong in the Lord and in the strength of His might. 11 Put on the full armor of God, so that </a:t>
            </a:r>
            <a:r>
              <a:rPr lang="en-US" sz="3200" b="1" i="1" dirty="0">
                <a:latin typeface="Calibri" panose="020F0502020204030204" pitchFamily="34" charset="0"/>
                <a:cs typeface="Calibri" panose="020F0502020204030204" pitchFamily="34" charset="0"/>
              </a:rPr>
              <a:t>you will be able to stand firm</a:t>
            </a:r>
            <a:r>
              <a:rPr lang="en-US" sz="3200" i="1" dirty="0">
                <a:latin typeface="Calibri" panose="020F0502020204030204" pitchFamily="34" charset="0"/>
                <a:cs typeface="Calibri" panose="020F0502020204030204" pitchFamily="34" charset="0"/>
              </a:rPr>
              <a:t> against the schemes of the devil. 12 For our struggle is not against flesh and blood, but against the rulers, against the powers, against the world forces of this darkness, against the spiritual forces of wickedness in the heavenly places. 13 Therefore, take up the full armor of God, so that </a:t>
            </a:r>
            <a:r>
              <a:rPr lang="en-US" sz="3200" b="1" i="1" dirty="0">
                <a:latin typeface="Calibri" panose="020F0502020204030204" pitchFamily="34" charset="0"/>
                <a:cs typeface="Calibri" panose="020F0502020204030204" pitchFamily="34" charset="0"/>
              </a:rPr>
              <a:t>you will be able to resist</a:t>
            </a:r>
            <a:r>
              <a:rPr lang="en-US" sz="3200" i="1" dirty="0">
                <a:latin typeface="Calibri" panose="020F0502020204030204" pitchFamily="34" charset="0"/>
                <a:cs typeface="Calibri" panose="020F0502020204030204" pitchFamily="34" charset="0"/>
              </a:rPr>
              <a:t> in the evil day, and having done everything, to stand firm. </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753467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17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2"/>
            </a:pPr>
            <a:r>
              <a:rPr lang="en-US" sz="3200" b="1" cap="none" dirty="0">
                <a:solidFill>
                  <a:schemeClr val="accent5">
                    <a:lumMod val="60000"/>
                    <a:lumOff val="40000"/>
                  </a:schemeClr>
                </a:solidFill>
                <a:latin typeface="+mn-lt"/>
              </a:rPr>
              <a:t>The availability of God (strength) </a:t>
            </a:r>
            <a:r>
              <a:rPr lang="en-US" sz="3200" b="1" cap="none" baseline="30000" dirty="0">
                <a:solidFill>
                  <a:schemeClr val="accent5">
                    <a:lumMod val="60000"/>
                    <a:lumOff val="40000"/>
                  </a:schemeClr>
                </a:solidFill>
                <a:latin typeface="+mn-lt"/>
              </a:rPr>
              <a:t>(3:16b)</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830824"/>
            <a:ext cx="11590636" cy="461665"/>
          </a:xfrm>
          <a:prstGeom prst="rect">
            <a:avLst/>
          </a:prstGeom>
          <a:noFill/>
        </p:spPr>
        <p:txBody>
          <a:bodyPr wrap="square" rtlCol="0">
            <a:spAutoFit/>
          </a:bodyPr>
          <a:lstStyle/>
          <a:p>
            <a:r>
              <a:rPr lang="en-US" sz="2400" i="1" dirty="0">
                <a:latin typeface="Calibri" panose="020F0502020204030204" pitchFamily="34" charset="0"/>
                <a:cs typeface="Calibri" panose="020F0502020204030204" pitchFamily="34" charset="0"/>
              </a:rPr>
              <a:t>The Lord be with you all!</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32C8943-45B6-6121-9427-EF073F54D7D5}"/>
              </a:ext>
            </a:extLst>
          </p:cNvPr>
          <p:cNvSpPr txBox="1"/>
          <p:nvPr/>
        </p:nvSpPr>
        <p:spPr>
          <a:xfrm>
            <a:off x="272107" y="1469358"/>
            <a:ext cx="11590636" cy="523220"/>
          </a:xfrm>
          <a:prstGeom prst="rect">
            <a:avLst/>
          </a:prstGeom>
          <a:noFill/>
        </p:spPr>
        <p:txBody>
          <a:bodyPr wrap="square" rtlCol="0">
            <a:spAutoFit/>
          </a:bodyPr>
          <a:lstStyle/>
          <a:p>
            <a:pPr marL="514350" lvl="0" indent="-514350">
              <a:buFont typeface="+mj-lt"/>
              <a:buAutoNum type="alphaUcPeriod" startAt="3"/>
            </a:pPr>
            <a:r>
              <a:rPr lang="en-US" sz="2800" b="1" dirty="0">
                <a:latin typeface="Calibri" panose="020F0502020204030204" pitchFamily="34" charset="0"/>
                <a:cs typeface="Calibri" panose="020F0502020204030204" pitchFamily="34" charset="0"/>
              </a:rPr>
              <a:t>By God’s strength believers are enabled to effectively serve Him</a:t>
            </a:r>
          </a:p>
        </p:txBody>
      </p:sp>
      <p:sp>
        <p:nvSpPr>
          <p:cNvPr id="6" name="TextBox 5">
            <a:extLst>
              <a:ext uri="{FF2B5EF4-FFF2-40B4-BE49-F238E27FC236}">
                <a16:creationId xmlns:a16="http://schemas.microsoft.com/office/drawing/2014/main" id="{80F63AB3-EC97-C48C-2017-F375E85A14F0}"/>
              </a:ext>
            </a:extLst>
          </p:cNvPr>
          <p:cNvSpPr txBox="1"/>
          <p:nvPr/>
        </p:nvSpPr>
        <p:spPr>
          <a:xfrm>
            <a:off x="300682" y="2033484"/>
            <a:ext cx="11590636" cy="1569660"/>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Ephesians 3:6 - to be specific, that the Gentiles are fellow heirs and fellow members of the body, and fellow partakers of the promise in Christ Jesus through the gospel </a:t>
            </a:r>
          </a:p>
        </p:txBody>
      </p:sp>
      <p:sp>
        <p:nvSpPr>
          <p:cNvPr id="7" name="TextBox 6">
            <a:extLst>
              <a:ext uri="{FF2B5EF4-FFF2-40B4-BE49-F238E27FC236}">
                <a16:creationId xmlns:a16="http://schemas.microsoft.com/office/drawing/2014/main" id="{CF11C6E2-7D9A-C5E3-1B38-BCA3DA834B10}"/>
              </a:ext>
            </a:extLst>
          </p:cNvPr>
          <p:cNvSpPr txBox="1"/>
          <p:nvPr/>
        </p:nvSpPr>
        <p:spPr>
          <a:xfrm>
            <a:off x="281632" y="3862284"/>
            <a:ext cx="11590636" cy="1077218"/>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Colossians 1:29 - For this purpose also I labor, striving according to His power, which mightily works within me.</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66129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17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1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Hebrews 13:20-21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16320"/>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20 Now the </a:t>
            </a:r>
            <a:r>
              <a:rPr lang="en-US" sz="3600" b="1" i="1" dirty="0">
                <a:effectLst/>
                <a:latin typeface="Calibri" panose="020F0502020204030204" pitchFamily="34" charset="0"/>
                <a:ea typeface="Calibri" panose="020F0502020204030204" pitchFamily="34" charset="0"/>
                <a:cs typeface="Calibri" panose="020F0502020204030204" pitchFamily="34" charset="0"/>
              </a:rPr>
              <a:t>God of peace</a:t>
            </a:r>
            <a:r>
              <a:rPr lang="en-US" sz="3600" i="1" dirty="0">
                <a:effectLst/>
                <a:latin typeface="Calibri" panose="020F0502020204030204" pitchFamily="34" charset="0"/>
                <a:ea typeface="Calibri" panose="020F0502020204030204" pitchFamily="34" charset="0"/>
                <a:cs typeface="Calibri" panose="020F0502020204030204" pitchFamily="34" charset="0"/>
              </a:rPr>
              <a:t>, who brought up from the dead the great Shepherd of the sheep through the blood of the eternal covenant, even Jesus our Lord, 21 </a:t>
            </a:r>
            <a:r>
              <a:rPr lang="en-US" sz="3600" b="1" i="1" dirty="0">
                <a:effectLst/>
                <a:latin typeface="Calibri" panose="020F0502020204030204" pitchFamily="34" charset="0"/>
                <a:ea typeface="Calibri" panose="020F0502020204030204" pitchFamily="34" charset="0"/>
                <a:cs typeface="Calibri" panose="020F0502020204030204" pitchFamily="34" charset="0"/>
              </a:rPr>
              <a:t>equip you in every good thing</a:t>
            </a:r>
            <a:r>
              <a:rPr lang="en-US" sz="3600" i="1" dirty="0">
                <a:effectLst/>
                <a:latin typeface="Calibri" panose="020F0502020204030204" pitchFamily="34" charset="0"/>
                <a:ea typeface="Calibri" panose="020F0502020204030204" pitchFamily="34" charset="0"/>
                <a:cs typeface="Calibri" panose="020F0502020204030204" pitchFamily="34" charset="0"/>
              </a:rPr>
              <a:t> to do His will, </a:t>
            </a:r>
            <a:r>
              <a:rPr lang="en-US" sz="3600" b="1" i="1" dirty="0">
                <a:effectLst/>
                <a:latin typeface="Calibri" panose="020F0502020204030204" pitchFamily="34" charset="0"/>
                <a:ea typeface="Calibri" panose="020F0502020204030204" pitchFamily="34" charset="0"/>
                <a:cs typeface="Calibri" panose="020F0502020204030204" pitchFamily="34" charset="0"/>
              </a:rPr>
              <a:t>working in us</a:t>
            </a:r>
            <a:r>
              <a:rPr lang="en-US" sz="3600" i="1" dirty="0">
                <a:effectLst/>
                <a:latin typeface="Calibri" panose="020F0502020204030204" pitchFamily="34" charset="0"/>
                <a:ea typeface="Calibri" panose="020F0502020204030204" pitchFamily="34" charset="0"/>
                <a:cs typeface="Calibri" panose="020F0502020204030204" pitchFamily="34" charset="0"/>
              </a:rPr>
              <a:t> that which is pleasing in His sight, through Jesus Christ, to whom be the glory forever and ever. Amen.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153146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2"/>
            </a:pPr>
            <a:r>
              <a:rPr lang="en-US" sz="3200" b="1" cap="none" dirty="0">
                <a:solidFill>
                  <a:schemeClr val="accent5">
                    <a:lumMod val="60000"/>
                    <a:lumOff val="40000"/>
                  </a:schemeClr>
                </a:solidFill>
                <a:latin typeface="+mn-lt"/>
              </a:rPr>
              <a:t>The availability of God (strength) </a:t>
            </a:r>
            <a:r>
              <a:rPr lang="en-US" sz="3200" b="1" cap="none" baseline="30000" dirty="0">
                <a:solidFill>
                  <a:schemeClr val="accent5">
                    <a:lumMod val="60000"/>
                    <a:lumOff val="40000"/>
                  </a:schemeClr>
                </a:solidFill>
                <a:latin typeface="+mn-lt"/>
              </a:rPr>
              <a:t>(3:16b)</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830824"/>
            <a:ext cx="11590636" cy="461665"/>
          </a:xfrm>
          <a:prstGeom prst="rect">
            <a:avLst/>
          </a:prstGeom>
          <a:noFill/>
        </p:spPr>
        <p:txBody>
          <a:bodyPr wrap="square" rtlCol="0">
            <a:spAutoFit/>
          </a:bodyPr>
          <a:lstStyle/>
          <a:p>
            <a:r>
              <a:rPr lang="en-US" sz="2400" i="1" dirty="0">
                <a:latin typeface="Calibri" panose="020F0502020204030204" pitchFamily="34" charset="0"/>
                <a:cs typeface="Calibri" panose="020F0502020204030204" pitchFamily="34" charset="0"/>
              </a:rPr>
              <a:t>The Lord be with you all!</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32C8943-45B6-6121-9427-EF073F54D7D5}"/>
              </a:ext>
            </a:extLst>
          </p:cNvPr>
          <p:cNvSpPr txBox="1"/>
          <p:nvPr/>
        </p:nvSpPr>
        <p:spPr>
          <a:xfrm>
            <a:off x="272107" y="1469358"/>
            <a:ext cx="11590636" cy="523220"/>
          </a:xfrm>
          <a:prstGeom prst="rect">
            <a:avLst/>
          </a:prstGeom>
          <a:noFill/>
        </p:spPr>
        <p:txBody>
          <a:bodyPr wrap="square" rtlCol="0">
            <a:spAutoFit/>
          </a:bodyPr>
          <a:lstStyle/>
          <a:p>
            <a:pPr marL="514350" lvl="0" indent="-514350">
              <a:buFont typeface="+mj-lt"/>
              <a:buAutoNum type="alphaUcPeriod" startAt="4"/>
            </a:pPr>
            <a:r>
              <a:rPr lang="en-US" sz="2800" b="1" dirty="0">
                <a:latin typeface="Calibri" panose="020F0502020204030204" pitchFamily="34" charset="0"/>
                <a:cs typeface="Calibri" panose="020F0502020204030204" pitchFamily="34" charset="0"/>
              </a:rPr>
              <a:t>By God’s strength believers are enabled to persevere</a:t>
            </a:r>
          </a:p>
        </p:txBody>
      </p:sp>
      <p:sp>
        <p:nvSpPr>
          <p:cNvPr id="6" name="TextBox 5">
            <a:extLst>
              <a:ext uri="{FF2B5EF4-FFF2-40B4-BE49-F238E27FC236}">
                <a16:creationId xmlns:a16="http://schemas.microsoft.com/office/drawing/2014/main" id="{80F63AB3-EC97-C48C-2017-F375E85A14F0}"/>
              </a:ext>
            </a:extLst>
          </p:cNvPr>
          <p:cNvSpPr txBox="1"/>
          <p:nvPr/>
        </p:nvSpPr>
        <p:spPr>
          <a:xfrm>
            <a:off x="300682" y="2033484"/>
            <a:ext cx="11590636" cy="2062103"/>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2 Timothy 4:18 - The Lord will rescue me from every evil deed, and will bring me safely to His heavenly kingdom; to Him be the glory forever and ever. Amen. </a:t>
            </a:r>
            <a:endParaRPr lang="en-US" sz="3200" dirty="0">
              <a:latin typeface="Calibri" panose="020F0502020204030204" pitchFamily="34" charset="0"/>
              <a:cs typeface="Calibri" panose="020F0502020204030204" pitchFamily="34" charset="0"/>
            </a:endParaRPr>
          </a:p>
          <a:p>
            <a:pPr algn="just"/>
            <a:endParaRPr lang="en-US" sz="3200" i="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F11C6E2-7D9A-C5E3-1B38-BCA3DA834B10}"/>
              </a:ext>
            </a:extLst>
          </p:cNvPr>
          <p:cNvSpPr txBox="1"/>
          <p:nvPr/>
        </p:nvSpPr>
        <p:spPr>
          <a:xfrm>
            <a:off x="281632" y="3862284"/>
            <a:ext cx="11590636" cy="1569660"/>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Jude 24- Now to Him who is able to keep you from stumbling, and to make you stand in the presence of His glory blameless with great joy, </a:t>
            </a:r>
            <a:endParaRPr lang="en-US" sz="3200" dirty="0">
              <a:latin typeface="Calibri" panose="020F0502020204030204" pitchFamily="34" charset="0"/>
              <a:cs typeface="Calibri" panose="020F0502020204030204" pitchFamily="34" charset="0"/>
            </a:endParaRPr>
          </a:p>
          <a:p>
            <a:pPr algn="just"/>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819520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17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1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2"/>
            </a:pPr>
            <a:r>
              <a:rPr lang="en-US" sz="3200" b="1" cap="none" dirty="0">
                <a:solidFill>
                  <a:schemeClr val="accent5">
                    <a:lumMod val="60000"/>
                    <a:lumOff val="40000"/>
                  </a:schemeClr>
                </a:solidFill>
                <a:latin typeface="+mn-lt"/>
              </a:rPr>
              <a:t>The availability of God (strength) </a:t>
            </a:r>
            <a:r>
              <a:rPr lang="en-US" sz="3200" b="1" cap="none" baseline="30000" dirty="0">
                <a:solidFill>
                  <a:schemeClr val="accent5">
                    <a:lumMod val="60000"/>
                    <a:lumOff val="40000"/>
                  </a:schemeClr>
                </a:solidFill>
                <a:latin typeface="+mn-lt"/>
              </a:rPr>
              <a:t>(3:16b)</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830824"/>
            <a:ext cx="11590636" cy="461665"/>
          </a:xfrm>
          <a:prstGeom prst="rect">
            <a:avLst/>
          </a:prstGeom>
          <a:noFill/>
        </p:spPr>
        <p:txBody>
          <a:bodyPr wrap="square" rtlCol="0">
            <a:spAutoFit/>
          </a:bodyPr>
          <a:lstStyle/>
          <a:p>
            <a:r>
              <a:rPr lang="en-US" sz="2400" i="1" dirty="0">
                <a:latin typeface="Calibri" panose="020F0502020204030204" pitchFamily="34" charset="0"/>
                <a:cs typeface="Calibri" panose="020F0502020204030204" pitchFamily="34" charset="0"/>
              </a:rPr>
              <a:t>The Lord be with you all!</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32C8943-45B6-6121-9427-EF073F54D7D5}"/>
              </a:ext>
            </a:extLst>
          </p:cNvPr>
          <p:cNvSpPr txBox="1"/>
          <p:nvPr/>
        </p:nvSpPr>
        <p:spPr>
          <a:xfrm>
            <a:off x="272107" y="1469358"/>
            <a:ext cx="11590636" cy="523220"/>
          </a:xfrm>
          <a:prstGeom prst="rect">
            <a:avLst/>
          </a:prstGeom>
          <a:noFill/>
        </p:spPr>
        <p:txBody>
          <a:bodyPr wrap="square" rtlCol="0">
            <a:spAutoFit/>
          </a:bodyPr>
          <a:lstStyle/>
          <a:p>
            <a:pPr marL="514350" lvl="0" indent="-514350">
              <a:buFont typeface="+mj-lt"/>
              <a:buAutoNum type="alphaUcPeriod" startAt="5"/>
            </a:pPr>
            <a:r>
              <a:rPr lang="en-US" sz="2800" b="1" dirty="0">
                <a:latin typeface="Calibri" panose="020F0502020204030204" pitchFamily="34" charset="0"/>
                <a:cs typeface="Calibri" panose="020F0502020204030204" pitchFamily="34" charset="0"/>
              </a:rPr>
              <a:t>By God’s strength believers are enabled to endure trials</a:t>
            </a:r>
          </a:p>
        </p:txBody>
      </p:sp>
      <p:sp>
        <p:nvSpPr>
          <p:cNvPr id="6" name="TextBox 5">
            <a:extLst>
              <a:ext uri="{FF2B5EF4-FFF2-40B4-BE49-F238E27FC236}">
                <a16:creationId xmlns:a16="http://schemas.microsoft.com/office/drawing/2014/main" id="{80F63AB3-EC97-C48C-2017-F375E85A14F0}"/>
              </a:ext>
            </a:extLst>
          </p:cNvPr>
          <p:cNvSpPr txBox="1"/>
          <p:nvPr/>
        </p:nvSpPr>
        <p:spPr>
          <a:xfrm>
            <a:off x="300682" y="2033484"/>
            <a:ext cx="11590636" cy="4031873"/>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2 Corinthians 12:9-10 - 9 And He has said to me, “My </a:t>
            </a:r>
            <a:r>
              <a:rPr lang="en-US" sz="3200" b="1" i="1" dirty="0">
                <a:latin typeface="Calibri" panose="020F0502020204030204" pitchFamily="34" charset="0"/>
                <a:cs typeface="Calibri" panose="020F0502020204030204" pitchFamily="34" charset="0"/>
              </a:rPr>
              <a:t>grace</a:t>
            </a:r>
            <a:r>
              <a:rPr lang="en-US" sz="3200" i="1" dirty="0">
                <a:latin typeface="Calibri" panose="020F0502020204030204" pitchFamily="34" charset="0"/>
                <a:cs typeface="Calibri" panose="020F0502020204030204" pitchFamily="34" charset="0"/>
              </a:rPr>
              <a:t> is sufficient for you, for </a:t>
            </a:r>
            <a:r>
              <a:rPr lang="en-US" sz="3200" b="1" i="1" dirty="0">
                <a:latin typeface="Calibri" panose="020F0502020204030204" pitchFamily="34" charset="0"/>
                <a:cs typeface="Calibri" panose="020F0502020204030204" pitchFamily="34" charset="0"/>
              </a:rPr>
              <a:t>power</a:t>
            </a:r>
            <a:r>
              <a:rPr lang="en-US" sz="3200" i="1" dirty="0">
                <a:latin typeface="Calibri" panose="020F0502020204030204" pitchFamily="34" charset="0"/>
                <a:cs typeface="Calibri" panose="020F0502020204030204" pitchFamily="34" charset="0"/>
              </a:rPr>
              <a:t> is perfected in weakness.” Most gladly, therefore, I will rather boast about my weaknesses, so that the </a:t>
            </a:r>
            <a:r>
              <a:rPr lang="en-US" sz="3200" b="1" i="1" dirty="0">
                <a:latin typeface="Calibri" panose="020F0502020204030204" pitchFamily="34" charset="0"/>
                <a:cs typeface="Calibri" panose="020F0502020204030204" pitchFamily="34" charset="0"/>
              </a:rPr>
              <a:t>power of Christ may dwell in me</a:t>
            </a:r>
            <a:r>
              <a:rPr lang="en-US" sz="3200" i="1" dirty="0">
                <a:latin typeface="Calibri" panose="020F0502020204030204" pitchFamily="34" charset="0"/>
                <a:cs typeface="Calibri" panose="020F0502020204030204" pitchFamily="34" charset="0"/>
              </a:rPr>
              <a:t>. 10 Therefore I am well content with weaknesses, with insults, with distresses, with persecutions, with difficulties, for Christ's sake; for when I am weak, then I am strong. </a:t>
            </a:r>
            <a:endParaRPr lang="en-US" sz="3200" dirty="0">
              <a:latin typeface="Calibri" panose="020F0502020204030204" pitchFamily="34" charset="0"/>
              <a:cs typeface="Calibri" panose="020F0502020204030204" pitchFamily="34" charset="0"/>
            </a:endParaRPr>
          </a:p>
          <a:p>
            <a:pPr algn="just"/>
            <a:endParaRPr lang="en-US" sz="32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419884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17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2"/>
            </a:pPr>
            <a:r>
              <a:rPr lang="en-US" sz="3200" b="1" cap="none" dirty="0">
                <a:solidFill>
                  <a:schemeClr val="accent5">
                    <a:lumMod val="60000"/>
                    <a:lumOff val="40000"/>
                  </a:schemeClr>
                </a:solidFill>
                <a:latin typeface="+mn-lt"/>
              </a:rPr>
              <a:t>The availability of God (strength) </a:t>
            </a:r>
            <a:r>
              <a:rPr lang="en-US" sz="3200" b="1" cap="none" baseline="30000" dirty="0">
                <a:solidFill>
                  <a:schemeClr val="accent5">
                    <a:lumMod val="60000"/>
                    <a:lumOff val="40000"/>
                  </a:schemeClr>
                </a:solidFill>
                <a:latin typeface="+mn-lt"/>
              </a:rPr>
              <a:t>(3:16b)</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830824"/>
            <a:ext cx="11590636" cy="461665"/>
          </a:xfrm>
          <a:prstGeom prst="rect">
            <a:avLst/>
          </a:prstGeom>
          <a:noFill/>
        </p:spPr>
        <p:txBody>
          <a:bodyPr wrap="square" rtlCol="0">
            <a:spAutoFit/>
          </a:bodyPr>
          <a:lstStyle/>
          <a:p>
            <a:r>
              <a:rPr lang="en-US" sz="2400" i="1" dirty="0">
                <a:latin typeface="Calibri" panose="020F0502020204030204" pitchFamily="34" charset="0"/>
                <a:cs typeface="Calibri" panose="020F0502020204030204" pitchFamily="34" charset="0"/>
              </a:rPr>
              <a:t>The Lord be with you all!</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32C8943-45B6-6121-9427-EF073F54D7D5}"/>
              </a:ext>
            </a:extLst>
          </p:cNvPr>
          <p:cNvSpPr txBox="1"/>
          <p:nvPr/>
        </p:nvSpPr>
        <p:spPr>
          <a:xfrm>
            <a:off x="272107" y="1469358"/>
            <a:ext cx="11590636" cy="954107"/>
          </a:xfrm>
          <a:prstGeom prst="rect">
            <a:avLst/>
          </a:prstGeom>
          <a:noFill/>
        </p:spPr>
        <p:txBody>
          <a:bodyPr wrap="square" rtlCol="0">
            <a:spAutoFit/>
          </a:bodyPr>
          <a:lstStyle/>
          <a:p>
            <a:pPr marL="514350" lvl="0" indent="-514350" algn="just">
              <a:buFont typeface="+mj-lt"/>
              <a:buAutoNum type="alphaUcPeriod" startAt="6"/>
            </a:pPr>
            <a:r>
              <a:rPr lang="en-US" sz="2800" b="1" dirty="0">
                <a:latin typeface="Calibri" panose="020F0502020204030204" pitchFamily="34" charset="0"/>
                <a:cs typeface="Calibri" panose="020F0502020204030204" pitchFamily="34" charset="0"/>
              </a:rPr>
              <a:t>By God’s strength believers are enabled to be effective witnesses for Christ</a:t>
            </a:r>
          </a:p>
        </p:txBody>
      </p:sp>
      <p:sp>
        <p:nvSpPr>
          <p:cNvPr id="6" name="TextBox 5">
            <a:extLst>
              <a:ext uri="{FF2B5EF4-FFF2-40B4-BE49-F238E27FC236}">
                <a16:creationId xmlns:a16="http://schemas.microsoft.com/office/drawing/2014/main" id="{80F63AB3-EC97-C48C-2017-F375E85A14F0}"/>
              </a:ext>
            </a:extLst>
          </p:cNvPr>
          <p:cNvSpPr txBox="1"/>
          <p:nvPr/>
        </p:nvSpPr>
        <p:spPr>
          <a:xfrm>
            <a:off x="300682" y="2357334"/>
            <a:ext cx="11590636" cy="2062103"/>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Acts 1:8- </a:t>
            </a:r>
            <a:r>
              <a:rPr lang="en-US" sz="3200" i="1" dirty="0">
                <a:latin typeface="Calibri" panose="020F0502020204030204" pitchFamily="34" charset="0"/>
                <a:ea typeface="Calibri" panose="020F0502020204030204" pitchFamily="34" charset="0"/>
                <a:cs typeface="Calibri" panose="020F0502020204030204" pitchFamily="34" charset="0"/>
              </a:rPr>
              <a:t>but you will receive </a:t>
            </a:r>
            <a:r>
              <a:rPr lang="en-US" sz="3200" b="1" i="1" u="sng" dirty="0">
                <a:latin typeface="Calibri" panose="020F0502020204030204" pitchFamily="34" charset="0"/>
                <a:ea typeface="Calibri" panose="020F0502020204030204" pitchFamily="34" charset="0"/>
                <a:cs typeface="Calibri" panose="020F0502020204030204" pitchFamily="34" charset="0"/>
              </a:rPr>
              <a:t>power</a:t>
            </a:r>
            <a:r>
              <a:rPr lang="en-US" sz="3200" i="1" dirty="0">
                <a:latin typeface="Calibri" panose="020F0502020204030204" pitchFamily="34" charset="0"/>
                <a:ea typeface="Calibri" panose="020F0502020204030204" pitchFamily="34" charset="0"/>
                <a:cs typeface="Calibri" panose="020F0502020204030204" pitchFamily="34" charset="0"/>
              </a:rPr>
              <a:t> when the Holy Spirit has come upon you; and you shall be My witnesses both in Jerusalem, and in all Judea and Samaria, and even to the remotest part of the earth.</a:t>
            </a:r>
            <a:endParaRPr lang="en-US" sz="3200" dirty="0">
              <a:latin typeface="Calibri" panose="020F0502020204030204" pitchFamily="34" charset="0"/>
              <a:ea typeface="Calibri" panose="020F0502020204030204" pitchFamily="34" charset="0"/>
              <a:cs typeface="Calibri" panose="020F0502020204030204" pitchFamily="34" charset="0"/>
            </a:endParaRPr>
          </a:p>
          <a:p>
            <a:pPr algn="just"/>
            <a:endParaRPr lang="en-US" sz="32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200025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17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3"/>
            </a:pPr>
            <a:r>
              <a:rPr lang="en-US" sz="3200" b="1" cap="none" dirty="0">
                <a:solidFill>
                  <a:schemeClr val="accent5">
                    <a:lumMod val="60000"/>
                    <a:lumOff val="40000"/>
                  </a:schemeClr>
                </a:solidFill>
                <a:latin typeface="+mn-lt"/>
              </a:rPr>
              <a:t>The authenticity of God (truth) </a:t>
            </a:r>
            <a:r>
              <a:rPr lang="en-US" sz="3200" b="1" cap="none" baseline="30000" dirty="0">
                <a:solidFill>
                  <a:schemeClr val="accent5">
                    <a:lumMod val="60000"/>
                    <a:lumOff val="40000"/>
                  </a:schemeClr>
                </a:solidFill>
                <a:latin typeface="+mn-lt"/>
              </a:rPr>
              <a:t>(3:17)</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830824"/>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I, Paul, write this greeting with my own hand, and this is a distinguishing mark in every letter; this is the way I write.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32C8943-45B6-6121-9427-EF073F54D7D5}"/>
              </a:ext>
            </a:extLst>
          </p:cNvPr>
          <p:cNvSpPr txBox="1"/>
          <p:nvPr/>
        </p:nvSpPr>
        <p:spPr>
          <a:xfrm>
            <a:off x="272107" y="1764633"/>
            <a:ext cx="11590636" cy="523220"/>
          </a:xfrm>
          <a:prstGeom prst="rect">
            <a:avLst/>
          </a:prstGeom>
          <a:noFill/>
        </p:spPr>
        <p:txBody>
          <a:bodyPr wrap="square" rtlCol="0">
            <a:spAutoFit/>
          </a:bodyPr>
          <a:lstStyle/>
          <a:p>
            <a:pPr marL="514350" lvl="0" indent="-514350" algn="just">
              <a:buFont typeface="+mj-lt"/>
              <a:buAutoNum type="alphaUcPeriod"/>
            </a:pPr>
            <a:r>
              <a:rPr lang="en-US" sz="2800" b="1" dirty="0">
                <a:latin typeface="Calibri" panose="020F0502020204030204" pitchFamily="34" charset="0"/>
                <a:cs typeface="Calibri" panose="020F0502020204030204" pitchFamily="34" charset="0"/>
              </a:rPr>
              <a:t>What has been written is God’s truth</a:t>
            </a:r>
          </a:p>
        </p:txBody>
      </p:sp>
    </p:spTree>
    <p:extLst>
      <p:ext uri="{BB962C8B-B14F-4D97-AF65-F5344CB8AC3E}">
        <p14:creationId xmlns:p14="http://schemas.microsoft.com/office/powerpoint/2010/main" val="205309276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Corinthians 4:2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17009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but we have renounced the things hidden because of shame, not walking in craftiness or adulterating the word of God, but </a:t>
            </a:r>
            <a:r>
              <a:rPr lang="en-US" sz="4000" b="1" i="1" dirty="0">
                <a:effectLst/>
                <a:latin typeface="Calibri" panose="020F0502020204030204" pitchFamily="34" charset="0"/>
                <a:ea typeface="Calibri" panose="020F0502020204030204" pitchFamily="34" charset="0"/>
                <a:cs typeface="Calibri" panose="020F0502020204030204" pitchFamily="34" charset="0"/>
              </a:rPr>
              <a:t>by the manifestation of truth</a:t>
            </a:r>
            <a:r>
              <a:rPr lang="en-US" sz="4000" i="1" dirty="0">
                <a:effectLst/>
                <a:latin typeface="Calibri" panose="020F0502020204030204" pitchFamily="34" charset="0"/>
                <a:ea typeface="Calibri" panose="020F0502020204030204" pitchFamily="34" charset="0"/>
                <a:cs typeface="Calibri" panose="020F0502020204030204" pitchFamily="34" charset="0"/>
              </a:rPr>
              <a:t> commending ourselves to every man's conscience in the sight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999920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Timothy 3:15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but in case I am delayed, I write so that you will know how one ought to conduct himself in the household of God, which is the church of the living God, the pillar and support of the </a:t>
            </a:r>
            <a:r>
              <a:rPr lang="en-US" sz="4000" b="1" i="1" dirty="0">
                <a:effectLst/>
                <a:latin typeface="Calibri" panose="020F0502020204030204" pitchFamily="34" charset="0"/>
                <a:ea typeface="Calibri" panose="020F0502020204030204" pitchFamily="34" charset="0"/>
                <a:cs typeface="Calibri" panose="020F0502020204030204" pitchFamily="34" charset="0"/>
              </a:rPr>
              <a:t>truth</a:t>
            </a:r>
            <a:r>
              <a:rPr lang="en-US" sz="4000" i="1" dirty="0">
                <a:effectLst/>
                <a:latin typeface="Calibri" panose="020F050202020403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448016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3:16-18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78565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16 Now may the Lord of peace Himself continually grant you peace in every circumstance. The Lord be with you all! 17 I, Paul, write this greeting with my own hand, and this is a distinguishing mark in every letter; this is the way I write. 18 The grace of our Lord Jesus Christ be with you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3"/>
            </a:pPr>
            <a:r>
              <a:rPr lang="en-US" sz="3200" b="1" cap="none" dirty="0">
                <a:solidFill>
                  <a:schemeClr val="accent5">
                    <a:lumMod val="60000"/>
                    <a:lumOff val="40000"/>
                  </a:schemeClr>
                </a:solidFill>
                <a:latin typeface="+mn-lt"/>
              </a:rPr>
              <a:t>The authenticity of God (truth) </a:t>
            </a:r>
            <a:r>
              <a:rPr lang="en-US" sz="3200" b="1" cap="none" baseline="30000" dirty="0">
                <a:solidFill>
                  <a:schemeClr val="accent5">
                    <a:lumMod val="60000"/>
                    <a:lumOff val="40000"/>
                  </a:schemeClr>
                </a:solidFill>
                <a:latin typeface="+mn-lt"/>
              </a:rPr>
              <a:t>(3:17)</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830824"/>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I, Paul, write this greeting with my own hand, and this is a distinguishing mark in every letter; this is the way I write.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32C8943-45B6-6121-9427-EF073F54D7D5}"/>
              </a:ext>
            </a:extLst>
          </p:cNvPr>
          <p:cNvSpPr txBox="1"/>
          <p:nvPr/>
        </p:nvSpPr>
        <p:spPr>
          <a:xfrm>
            <a:off x="272107" y="1764633"/>
            <a:ext cx="11590636" cy="954107"/>
          </a:xfrm>
          <a:prstGeom prst="rect">
            <a:avLst/>
          </a:prstGeom>
          <a:noFill/>
        </p:spPr>
        <p:txBody>
          <a:bodyPr wrap="square" rtlCol="0">
            <a:spAutoFit/>
          </a:bodyPr>
          <a:lstStyle/>
          <a:p>
            <a:pPr marL="514350" lvl="0" indent="-514350" algn="just">
              <a:buFont typeface="+mj-lt"/>
              <a:buAutoNum type="alphaUcPeriod"/>
            </a:pPr>
            <a:r>
              <a:rPr lang="en-US" sz="2800" b="1" dirty="0">
                <a:latin typeface="Calibri" panose="020F0502020204030204" pitchFamily="34" charset="0"/>
                <a:cs typeface="Calibri" panose="020F0502020204030204" pitchFamily="34" charset="0"/>
              </a:rPr>
              <a:t>What has been written is God’s truth</a:t>
            </a:r>
          </a:p>
          <a:p>
            <a:pPr marL="514350" lvl="0" indent="-514350" algn="just">
              <a:buFont typeface="+mj-lt"/>
              <a:buAutoNum type="alphaUcPeriod"/>
            </a:pPr>
            <a:r>
              <a:rPr lang="en-US" sz="2800" b="1" dirty="0">
                <a:latin typeface="Calibri" panose="020F0502020204030204" pitchFamily="34" charset="0"/>
                <a:cs typeface="Calibri" panose="020F0502020204030204" pitchFamily="34" charset="0"/>
              </a:rPr>
              <a:t>We follow the God of truth</a:t>
            </a:r>
          </a:p>
        </p:txBody>
      </p:sp>
    </p:spTree>
    <p:extLst>
      <p:ext uri="{BB962C8B-B14F-4D97-AF65-F5344CB8AC3E}">
        <p14:creationId xmlns:p14="http://schemas.microsoft.com/office/powerpoint/2010/main" val="309762576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4"/>
            </a:pPr>
            <a:r>
              <a:rPr lang="en-US" sz="3200" b="1" cap="none" dirty="0">
                <a:solidFill>
                  <a:schemeClr val="accent5">
                    <a:lumMod val="60000"/>
                    <a:lumOff val="40000"/>
                  </a:schemeClr>
                </a:solidFill>
                <a:latin typeface="+mn-lt"/>
              </a:rPr>
              <a:t>The ability of God (grace) </a:t>
            </a:r>
            <a:r>
              <a:rPr lang="en-US" sz="3200" b="1" cap="none" baseline="30000" dirty="0">
                <a:solidFill>
                  <a:schemeClr val="accent5">
                    <a:lumMod val="60000"/>
                    <a:lumOff val="40000"/>
                  </a:schemeClr>
                </a:solidFill>
                <a:latin typeface="+mn-lt"/>
              </a:rPr>
              <a:t>(3:18)</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830824"/>
            <a:ext cx="11590636" cy="461665"/>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The grace of our Lord Jesus Christ be with you all.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32C8943-45B6-6121-9427-EF073F54D7D5}"/>
              </a:ext>
            </a:extLst>
          </p:cNvPr>
          <p:cNvSpPr txBox="1"/>
          <p:nvPr/>
        </p:nvSpPr>
        <p:spPr>
          <a:xfrm>
            <a:off x="272107" y="1478802"/>
            <a:ext cx="11590636" cy="954107"/>
          </a:xfrm>
          <a:prstGeom prst="rect">
            <a:avLst/>
          </a:prstGeom>
          <a:noFill/>
        </p:spPr>
        <p:txBody>
          <a:bodyPr wrap="square" rtlCol="0">
            <a:spAutoFit/>
          </a:bodyPr>
          <a:lstStyle/>
          <a:p>
            <a:pPr marL="514350" lvl="0" indent="-514350" algn="just">
              <a:buFont typeface="+mj-lt"/>
              <a:buAutoNum type="alphaUcPeriod"/>
            </a:pPr>
            <a:r>
              <a:rPr lang="en-US" sz="2800" b="1" dirty="0">
                <a:latin typeface="Calibri" panose="020F0502020204030204" pitchFamily="34" charset="0"/>
                <a:cs typeface="Calibri" panose="020F0502020204030204" pitchFamily="34" charset="0"/>
              </a:rPr>
              <a:t>Grace is getting what we do not deserve</a:t>
            </a:r>
          </a:p>
          <a:p>
            <a:pPr marL="514350" lvl="0" indent="-514350" algn="just">
              <a:buFont typeface="+mj-lt"/>
              <a:buAutoNum type="alphaUcPeriod"/>
            </a:pPr>
            <a:r>
              <a:rPr lang="en-US" sz="2800" b="1" dirty="0">
                <a:latin typeface="Calibri" panose="020F0502020204030204" pitchFamily="34" charset="0"/>
                <a:cs typeface="Calibri" panose="020F0502020204030204" pitchFamily="34" charset="0"/>
              </a:rPr>
              <a:t>Grace is divine enablement</a:t>
            </a:r>
          </a:p>
        </p:txBody>
      </p:sp>
    </p:spTree>
    <p:extLst>
      <p:ext uri="{BB962C8B-B14F-4D97-AF65-F5344CB8AC3E}">
        <p14:creationId xmlns:p14="http://schemas.microsoft.com/office/powerpoint/2010/main" val="224807251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Corinthians 15:10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cs typeface="Calibri" panose="020F0502020204030204" pitchFamily="34" charset="0"/>
              </a:rPr>
              <a:t>But by the grace of God I am what I am, and His grace toward me did not prove vain; but I labored even more than all of them, yet NOT I, BUT THE GRACE OF GOD WITH ME.</a:t>
            </a:r>
            <a:r>
              <a:rPr lang="en-US" sz="4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692611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Philippians 4:19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And my God will supply all your needs [all that is necessary, all the power needed] according to His riches in glory in Christ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85017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Thought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707886"/>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God’s work done God’s way will never lack God’s power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037946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Essentials for Faithful Living</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Assurance of God (Peace) – 16a</a:t>
            </a:r>
          </a:p>
          <a:p>
            <a:pPr marL="857250" marR="0" lvl="0" indent="-857250" algn="just">
              <a:spcBef>
                <a:spcPts val="0"/>
              </a:spcBef>
              <a:spcAft>
                <a:spcPts val="0"/>
              </a:spcAft>
              <a:buFont typeface="+mj-lt"/>
              <a:buAutoNum type="romanU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Availability of God (Strength) – 16b</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857250" marR="0" lvl="0" indent="-857250" algn="just">
              <a:spcBef>
                <a:spcPts val="0"/>
              </a:spcBef>
              <a:spcAft>
                <a:spcPts val="0"/>
              </a:spcAft>
              <a:buFont typeface="+mj-lt"/>
              <a:buAutoNum type="romanU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Authenticity of God (Truth) - 17</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857250" marR="0" lvl="0" indent="-857250" algn="just">
              <a:spcBef>
                <a:spcPts val="0"/>
              </a:spcBef>
              <a:spcAft>
                <a:spcPts val="0"/>
              </a:spcAft>
              <a:buFont typeface="+mj-lt"/>
              <a:buAutoNum type="romanU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Ability from God (Grace) - 18</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000106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5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5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6250"/>
                            </p:stCondLst>
                            <p:childTnLst>
                              <p:par>
                                <p:cTn id="17" presetID="10" presetClass="entr" presetSubtype="0" fill="hold" grpId="0" nodeType="afterEffect">
                                  <p:stCondLst>
                                    <p:cond delay="50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July 10,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569660"/>
          </a:xfrm>
          <a:prstGeom prst="rect">
            <a:avLst/>
          </a:prstGeom>
          <a:noFill/>
        </p:spPr>
        <p:txBody>
          <a:bodyPr wrap="square" rtlCol="0">
            <a:spAutoFit/>
          </a:bodyPr>
          <a:lstStyle/>
          <a:p>
            <a:pPr algn="ctr"/>
            <a:r>
              <a:rPr lang="en-US" sz="4000" dirty="0"/>
              <a:t>The Final Words of Paul to the Thessalonians</a:t>
            </a:r>
          </a:p>
          <a:p>
            <a:pPr algn="ctr"/>
            <a:r>
              <a:rPr lang="en-US" sz="2800" i="1" dirty="0"/>
              <a:t>2 Thessalonians 3:16-18</a:t>
            </a:r>
          </a:p>
          <a:p>
            <a:pPr algn="ctr"/>
            <a:r>
              <a:rPr lang="en-US" sz="2800" i="1" dirty="0"/>
              <a:t>(Part 2)</a:t>
            </a:r>
          </a:p>
        </p:txBody>
      </p:sp>
    </p:spTree>
    <p:extLst>
      <p:ext uri="{BB962C8B-B14F-4D97-AF65-F5344CB8AC3E}">
        <p14:creationId xmlns:p14="http://schemas.microsoft.com/office/powerpoint/2010/main" val="1544483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Essentials for Faithful Living</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Assurance of God (Peace) – 16a</a:t>
            </a:r>
          </a:p>
          <a:p>
            <a:pPr marL="857250" marR="0" lvl="0" indent="-857250" algn="just">
              <a:spcBef>
                <a:spcPts val="0"/>
              </a:spcBef>
              <a:spcAft>
                <a:spcPts val="0"/>
              </a:spcAft>
              <a:buFont typeface="+mj-lt"/>
              <a:buAutoNum type="romanU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Availability of God (Strength) – 16b</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857250" marR="0" lvl="0" indent="-857250" algn="just">
              <a:spcBef>
                <a:spcPts val="0"/>
              </a:spcBef>
              <a:spcAft>
                <a:spcPts val="0"/>
              </a:spcAft>
              <a:buFont typeface="+mj-lt"/>
              <a:buAutoNum type="romanU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Authenticity of God (Truth) - 17</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857250" marR="0" lvl="0" indent="-857250" algn="just">
              <a:spcBef>
                <a:spcPts val="0"/>
              </a:spcBef>
              <a:spcAft>
                <a:spcPts val="0"/>
              </a:spcAft>
              <a:buFont typeface="+mj-lt"/>
              <a:buAutoNum type="romanU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Ability from God (Grace) - 18</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12663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5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5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6250"/>
                            </p:stCondLst>
                            <p:childTnLst>
                              <p:par>
                                <p:cTn id="17" presetID="10" presetClass="entr" presetSubtype="0" fill="hold" grpId="0" nodeType="afterEffect">
                                  <p:stCondLst>
                                    <p:cond delay="50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a:pPr>
            <a:r>
              <a:rPr lang="en-US" sz="3200" b="1" cap="none" dirty="0">
                <a:solidFill>
                  <a:schemeClr val="accent5">
                    <a:lumMod val="60000"/>
                    <a:lumOff val="40000"/>
                  </a:schemeClr>
                </a:solidFill>
                <a:latin typeface="+mn-lt"/>
              </a:rPr>
              <a:t>The assurance of God (peace) </a:t>
            </a:r>
            <a:r>
              <a:rPr lang="en-US" sz="3200" b="1" cap="none" baseline="30000" dirty="0">
                <a:solidFill>
                  <a:schemeClr val="accent5">
                    <a:lumMod val="60000"/>
                    <a:lumOff val="40000"/>
                  </a:schemeClr>
                </a:solidFill>
                <a:latin typeface="+mn-lt"/>
              </a:rPr>
              <a:t>(3:16a)</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830824"/>
            <a:ext cx="11590636" cy="461665"/>
          </a:xfrm>
          <a:prstGeom prst="rect">
            <a:avLst/>
          </a:prstGeom>
          <a:noFill/>
        </p:spPr>
        <p:txBody>
          <a:bodyPr wrap="square" rtlCol="0">
            <a:spAutoFit/>
          </a:bodyPr>
          <a:lstStyle/>
          <a:p>
            <a:r>
              <a:rPr lang="en-US" sz="2400" i="1" dirty="0">
                <a:latin typeface="Calibri" panose="020F0502020204030204" pitchFamily="34" charset="0"/>
                <a:cs typeface="Calibri" panose="020F0502020204030204" pitchFamily="34" charset="0"/>
              </a:rPr>
              <a:t>Now may the Lord of peace Himself continually grant you peace in every circumstance.</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32C8943-45B6-6121-9427-EF073F54D7D5}"/>
              </a:ext>
            </a:extLst>
          </p:cNvPr>
          <p:cNvSpPr txBox="1"/>
          <p:nvPr/>
        </p:nvSpPr>
        <p:spPr>
          <a:xfrm>
            <a:off x="272107" y="1469358"/>
            <a:ext cx="11590636" cy="3539430"/>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Therefore, having been justified by faith, we have </a:t>
            </a:r>
            <a:r>
              <a:rPr lang="en-US" sz="3200" b="1" i="1" u="sng" dirty="0">
                <a:latin typeface="Calibri" panose="020F0502020204030204" pitchFamily="34" charset="0"/>
                <a:cs typeface="Calibri" panose="020F0502020204030204" pitchFamily="34" charset="0"/>
              </a:rPr>
              <a:t>peace</a:t>
            </a:r>
            <a:r>
              <a:rPr lang="en-US" sz="3200" i="1" dirty="0">
                <a:latin typeface="Calibri" panose="020F0502020204030204" pitchFamily="34" charset="0"/>
                <a:cs typeface="Calibri" panose="020F0502020204030204" pitchFamily="34" charset="0"/>
              </a:rPr>
              <a:t> with God through our Lord Jesus Christ (Romans 5:1)</a:t>
            </a:r>
          </a:p>
          <a:p>
            <a:pPr algn="just"/>
            <a:endParaRPr lang="en-US" sz="3200" i="1" dirty="0">
              <a:latin typeface="Calibri" panose="020F0502020204030204" pitchFamily="34" charset="0"/>
              <a:cs typeface="Calibri" panose="020F0502020204030204" pitchFamily="34" charset="0"/>
            </a:endParaRPr>
          </a:p>
          <a:p>
            <a:pPr marL="514350" indent="-514350" algn="just">
              <a:buFont typeface="+mj-lt"/>
              <a:buAutoNum type="alphaUcPeriod"/>
            </a:pPr>
            <a:r>
              <a:rPr lang="en-US" sz="3200" dirty="0">
                <a:latin typeface="Calibri" panose="020F0502020204030204" pitchFamily="34" charset="0"/>
                <a:cs typeface="Calibri" panose="020F0502020204030204" pitchFamily="34" charset="0"/>
              </a:rPr>
              <a:t>“Peace” is descriptive of God</a:t>
            </a:r>
          </a:p>
          <a:p>
            <a:pPr marL="514350" indent="-514350" algn="just">
              <a:buFont typeface="+mj-lt"/>
              <a:buAutoNum type="alphaUcPeriod"/>
            </a:pPr>
            <a:r>
              <a:rPr lang="en-US" sz="3200" dirty="0">
                <a:latin typeface="Calibri" panose="020F0502020204030204" pitchFamily="34" charset="0"/>
                <a:cs typeface="Calibri" panose="020F0502020204030204" pitchFamily="34" charset="0"/>
              </a:rPr>
              <a:t>“Peace “ is dispensed by God</a:t>
            </a:r>
          </a:p>
          <a:p>
            <a:pPr marL="514350" indent="-514350" algn="just">
              <a:buFont typeface="+mj-lt"/>
              <a:buAutoNum type="alphaUcPeriod"/>
            </a:pPr>
            <a:r>
              <a:rPr lang="en-US" sz="3200" dirty="0">
                <a:latin typeface="Calibri" panose="020F0502020204030204" pitchFamily="34" charset="0"/>
                <a:cs typeface="Calibri" panose="020F0502020204030204" pitchFamily="34" charset="0"/>
              </a:rPr>
              <a:t>“Peace” is durable like God</a:t>
            </a:r>
          </a:p>
          <a:p>
            <a:pPr marL="514350" indent="-514350" algn="just">
              <a:buFont typeface="+mj-lt"/>
              <a:buAutoNum type="alphaUcPeriod"/>
            </a:pPr>
            <a:r>
              <a:rPr lang="en-US" sz="3200" dirty="0">
                <a:latin typeface="Calibri" panose="020F0502020204030204" pitchFamily="34" charset="0"/>
                <a:cs typeface="Calibri" panose="020F0502020204030204" pitchFamily="34" charset="0"/>
              </a:rPr>
              <a:t>“Peace” is dependable like God</a:t>
            </a:r>
          </a:p>
        </p:txBody>
      </p:sp>
    </p:spTree>
    <p:extLst>
      <p:ext uri="{BB962C8B-B14F-4D97-AF65-F5344CB8AC3E}">
        <p14:creationId xmlns:p14="http://schemas.microsoft.com/office/powerpoint/2010/main" val="37668013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75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75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75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75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Romans 8:35-39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35 Who will separate us from the love of Christ? Will tribulation, or distress, or persecution, or famine, or nakedness, or peril, or sword? 36 Just as it is written, "FOR YOUR SAKE WE ARE BEING PUT TO DEATH ALL DAY LONG; WE WERE CONSIDERED AS SHEEP TO BE SLAUGHTERED." 37 But in all these things we overwhelmingly conquer through Him who loved us. 38 For I am convinced that neither death, nor life, nor angels, nor principalities, nor things present, nor things to come, nor powers, 39 nor height, nor depth, nor any other created thing, will be able to separate us from the love of God, which is in Christ Jesus our Lord.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817755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2"/>
            </a:pPr>
            <a:r>
              <a:rPr lang="en-US" sz="3200" b="1" cap="none" dirty="0">
                <a:solidFill>
                  <a:schemeClr val="accent5">
                    <a:lumMod val="60000"/>
                    <a:lumOff val="40000"/>
                  </a:schemeClr>
                </a:solidFill>
                <a:latin typeface="+mn-lt"/>
              </a:rPr>
              <a:t>The availability of God (strength) </a:t>
            </a:r>
            <a:r>
              <a:rPr lang="en-US" sz="3200" b="1" cap="none" baseline="30000" dirty="0">
                <a:solidFill>
                  <a:schemeClr val="accent5">
                    <a:lumMod val="60000"/>
                    <a:lumOff val="40000"/>
                  </a:schemeClr>
                </a:solidFill>
                <a:latin typeface="+mn-lt"/>
              </a:rPr>
              <a:t>(3:16a)</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830824"/>
            <a:ext cx="11590636" cy="461665"/>
          </a:xfrm>
          <a:prstGeom prst="rect">
            <a:avLst/>
          </a:prstGeom>
          <a:noFill/>
        </p:spPr>
        <p:txBody>
          <a:bodyPr wrap="square" rtlCol="0">
            <a:spAutoFit/>
          </a:bodyPr>
          <a:lstStyle/>
          <a:p>
            <a:r>
              <a:rPr lang="en-US" sz="2400" i="1" dirty="0">
                <a:latin typeface="Calibri" panose="020F0502020204030204" pitchFamily="34" charset="0"/>
                <a:cs typeface="Calibri" panose="020F0502020204030204" pitchFamily="34" charset="0"/>
              </a:rPr>
              <a:t>The Lord be with you all!</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32C8943-45B6-6121-9427-EF073F54D7D5}"/>
              </a:ext>
            </a:extLst>
          </p:cNvPr>
          <p:cNvSpPr txBox="1"/>
          <p:nvPr/>
        </p:nvSpPr>
        <p:spPr>
          <a:xfrm>
            <a:off x="272107" y="1469358"/>
            <a:ext cx="11590636" cy="584775"/>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May the working of God in your lives be evident!</a:t>
            </a:r>
          </a:p>
        </p:txBody>
      </p:sp>
    </p:spTree>
    <p:extLst>
      <p:ext uri="{BB962C8B-B14F-4D97-AF65-F5344CB8AC3E}">
        <p14:creationId xmlns:p14="http://schemas.microsoft.com/office/powerpoint/2010/main" val="304937038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The Strength of God</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Psalm 46:1 - God is our </a:t>
            </a:r>
            <a:r>
              <a:rPr lang="en-US" sz="3600" b="1" i="1" u="sng" dirty="0">
                <a:effectLst/>
                <a:latin typeface="Calibri" panose="020F0502020204030204" pitchFamily="34" charset="0"/>
                <a:ea typeface="Calibri" panose="020F0502020204030204" pitchFamily="34" charset="0"/>
                <a:cs typeface="Calibri" panose="020F0502020204030204" pitchFamily="34" charset="0"/>
              </a:rPr>
              <a:t>refuge</a:t>
            </a:r>
            <a:r>
              <a:rPr lang="en-US" sz="3600" i="1" dirty="0">
                <a:effectLst/>
                <a:latin typeface="Calibri" panose="020F0502020204030204" pitchFamily="34" charset="0"/>
                <a:ea typeface="Calibri" panose="020F0502020204030204" pitchFamily="34" charset="0"/>
                <a:cs typeface="Calibri" panose="020F0502020204030204" pitchFamily="34" charset="0"/>
              </a:rPr>
              <a:t> and </a:t>
            </a:r>
            <a:r>
              <a:rPr lang="en-US" sz="3600" b="1" i="1" u="sng" dirty="0">
                <a:effectLst/>
                <a:latin typeface="Calibri" panose="020F0502020204030204" pitchFamily="34" charset="0"/>
                <a:ea typeface="Calibri" panose="020F0502020204030204" pitchFamily="34" charset="0"/>
                <a:cs typeface="Calibri" panose="020F0502020204030204" pitchFamily="34" charset="0"/>
              </a:rPr>
              <a:t>strength</a:t>
            </a:r>
            <a:r>
              <a:rPr lang="en-US" sz="3600" i="1" dirty="0">
                <a:effectLst/>
                <a:latin typeface="Calibri" panose="020F0502020204030204" pitchFamily="34" charset="0"/>
                <a:ea typeface="Calibri" panose="020F0502020204030204" pitchFamily="34" charset="0"/>
                <a:cs typeface="Calibri" panose="020F0502020204030204" pitchFamily="34" charset="0"/>
              </a:rPr>
              <a:t>, A very present help in trouble.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2D51C59-55F7-8517-4F37-BC79A2FDBBF6}"/>
              </a:ext>
            </a:extLst>
          </p:cNvPr>
          <p:cNvSpPr txBox="1"/>
          <p:nvPr/>
        </p:nvSpPr>
        <p:spPr>
          <a:xfrm>
            <a:off x="272107" y="2776434"/>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Matthew 28:20 - </a:t>
            </a:r>
            <a:r>
              <a:rPr lang="en-US" sz="3600" i="1" dirty="0">
                <a:effectLst/>
                <a:latin typeface="Calibri" panose="020F0502020204030204" pitchFamily="34" charset="0"/>
                <a:ea typeface="Times New Roman" panose="02020603050405020304" pitchFamily="18" charset="0"/>
                <a:cs typeface="Calibri" panose="020F0502020204030204" pitchFamily="34" charset="0"/>
              </a:rPr>
              <a:t>“…and lo, I am </a:t>
            </a:r>
            <a:r>
              <a:rPr lang="en-US" sz="3600" b="1" i="1" u="sng" dirty="0">
                <a:effectLst/>
                <a:latin typeface="Calibri" panose="020F0502020204030204" pitchFamily="34" charset="0"/>
                <a:ea typeface="Times New Roman" panose="02020603050405020304" pitchFamily="18" charset="0"/>
                <a:cs typeface="Calibri" panose="020F0502020204030204" pitchFamily="34" charset="0"/>
              </a:rPr>
              <a:t>with</a:t>
            </a:r>
            <a:r>
              <a:rPr lang="en-US" sz="3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i="1" u="sng" dirty="0">
                <a:effectLst/>
                <a:latin typeface="Calibri" panose="020F0502020204030204" pitchFamily="34" charset="0"/>
                <a:ea typeface="Times New Roman" panose="02020603050405020304" pitchFamily="18" charset="0"/>
                <a:cs typeface="Calibri" panose="020F0502020204030204" pitchFamily="34" charset="0"/>
              </a:rPr>
              <a:t>you</a:t>
            </a:r>
            <a:r>
              <a:rPr lang="en-US" sz="3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a:effectLst/>
                <a:latin typeface="Calibri" panose="020F0502020204030204" pitchFamily="34" charset="0"/>
                <a:ea typeface="Times New Roman" panose="02020603050405020304" pitchFamily="18" charset="0"/>
                <a:cs typeface="Calibri" panose="020F0502020204030204" pitchFamily="34" charset="0"/>
              </a:rPr>
              <a:t>always, even to the end of the age.”</a:t>
            </a:r>
            <a:r>
              <a:rPr lang="en-US" sz="3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349333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John 14:16-18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78565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16 I will ask the Father, and He will give you another Helper, that He may be with you forever; 17 that is the Spirit of truth, whom the world cannot receive, because it does not see Him or know Him, but you know Him because He abides with you and will be in you. 18 I will not leave you as orphans; I will come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34497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Acts 1:8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but you will receive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power</a:t>
            </a:r>
            <a:r>
              <a:rPr lang="en-US" sz="4000" i="1" dirty="0">
                <a:effectLst/>
                <a:latin typeface="Calibri" panose="020F0502020204030204" pitchFamily="34" charset="0"/>
                <a:ea typeface="Calibri" panose="020F0502020204030204" pitchFamily="34" charset="0"/>
                <a:cs typeface="Calibri" panose="020F0502020204030204" pitchFamily="34" charset="0"/>
              </a:rPr>
              <a:t> when the Holy Spirit has come upon you; and you shall be My witnesses both in Jerusalem, and in all Judea and Samaria, and even to the remotest part of the earth.</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58892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15500</TotalTime>
  <Words>1561</Words>
  <Application>Microsoft Office PowerPoint</Application>
  <PresentationFormat>Widescreen</PresentationFormat>
  <Paragraphs>89</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310</cp:revision>
  <cp:lastPrinted>2020-05-22T15:03:41Z</cp:lastPrinted>
  <dcterms:created xsi:type="dcterms:W3CDTF">2019-06-22T19:37:39Z</dcterms:created>
  <dcterms:modified xsi:type="dcterms:W3CDTF">2022-07-08T18:38:31Z</dcterms:modified>
</cp:coreProperties>
</file>